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00" r:id="rId2"/>
    <p:sldId id="301" r:id="rId3"/>
    <p:sldId id="307" r:id="rId4"/>
    <p:sldId id="302" r:id="rId5"/>
    <p:sldId id="304" r:id="rId6"/>
    <p:sldId id="306" r:id="rId7"/>
    <p:sldId id="305" r:id="rId8"/>
    <p:sldId id="303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B9DD47-EA54-43B7-9BF6-A09CA48C28D4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8472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B9DD47-EA54-43B7-9BF6-A09CA48C28D4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9486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B9DD47-EA54-43B7-9BF6-A09CA48C28D4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9765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B9DD47-EA54-43B7-9BF6-A09CA48C28D4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662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B9DD47-EA54-43B7-9BF6-A09CA48C28D4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1763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B9DD47-EA54-43B7-9BF6-A09CA48C28D4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916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B9DD47-EA54-43B7-9BF6-A09CA48C28D4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566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2021/2/10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生活有道心有天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一、佛規禮節要熟練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道場是個清靜的地方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，你身為一個修道人，連禮儀都做不好了，讓後面的人怎麼跟、怎麼學習啊？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生活有道心有天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二、有德就能渡到人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你是個平平凡凡的人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，要講道理給人家聽，人家未必會聽，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如果人家會服你，是因為你的德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，你們白己的榜樣立好了，就能引導眾生丶渡化眾生。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8315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生活有道心有天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三、修道要有志節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徒啊！修道最重要的是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志節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，守住你志節，人家才會服你、才會跟你。明白嗎？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6310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生活有道心有天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四、實踐修道人理想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我們要實踐理想，是一個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處處是佛堂、步步是道場、個個是佛子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的理想境界。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5660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生活有道心有天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五、盡本份盡己所長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想要成就如此的蓮花世界，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就有賴徒兒們來做，咱們能做多少就是多少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竭盡本份、盡己所長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，辦道就是要有這個精神，再將這個精神傳播給每一個人。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8400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生活有道心有天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六、用生命來護持道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為師希望你們這些有志之士，都能負起這個責任！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你能用生命來護持這個道嗎？就算犧牲性命也在所不辭，有這樣的志節嗎？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0134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生活有道心有天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七、道在滋潤著我們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若拿天的高明，來比喻道的尊貴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，那我們都活在天的覆蓋下，都在道的滋潤中，猶如魚之水中，從未離開。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7704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生活有道心有天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八、生活有道心有天 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生命中若沒有天，就會自命清高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；沒有道，就會放情縱慾，更不用談護持、犧牲性命了。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因此，要使生活中有道、心中有天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，就要有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捨我其誰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的志節。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047862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2940</TotalTime>
  <Words>474</Words>
  <Application>Microsoft Office PowerPoint</Application>
  <PresentationFormat>如螢幕大小 (16:9)</PresentationFormat>
  <Paragraphs>42</Paragraphs>
  <Slides>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標楷體</vt:lpstr>
      <vt:lpstr>Arial</vt:lpstr>
      <vt:lpstr>Calibri</vt:lpstr>
      <vt:lpstr>Franklin Gothic Book</vt:lpstr>
      <vt:lpstr>Wingdings 2</vt:lpstr>
      <vt:lpstr>科技</vt:lpstr>
      <vt:lpstr>生活有道心有天 悟見講</vt:lpstr>
      <vt:lpstr>生活有道心有天 悟見講</vt:lpstr>
      <vt:lpstr>生活有道心有天 悟見講</vt:lpstr>
      <vt:lpstr>生活有道心有天 悟見講</vt:lpstr>
      <vt:lpstr>生活有道心有天 悟見講</vt:lpstr>
      <vt:lpstr>生活有道心有天 悟見講</vt:lpstr>
      <vt:lpstr>生活有道心有天 悟見講</vt:lpstr>
      <vt:lpstr>生活有道心有天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685</cp:revision>
  <dcterms:created xsi:type="dcterms:W3CDTF">2014-02-15T05:50:45Z</dcterms:created>
  <dcterms:modified xsi:type="dcterms:W3CDTF">2021-02-10T00:50:57Z</dcterms:modified>
  <cp:contentStatus/>
</cp:coreProperties>
</file>