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345" r:id="rId2"/>
    <p:sldId id="346" r:id="rId3"/>
    <p:sldId id="347" r:id="rId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31959-D437-4BE5-8272-01716231AAED}"/>
    <pc:docChg chg="custSel delSld modSld">
      <pc:chgData name="老兄 悟見" userId="d3c841b5715e98f1" providerId="LiveId" clId="{D9E31959-D437-4BE5-8272-01716231AAED}" dt="2021-11-11T07:59:50.800" v="48"/>
      <pc:docMkLst>
        <pc:docMk/>
      </pc:docMkLst>
      <pc:sldChg chg="modSp mod">
        <pc:chgData name="老兄 悟見" userId="d3c841b5715e98f1" providerId="LiveId" clId="{D9E31959-D437-4BE5-8272-01716231AAED}" dt="2021-11-11T06:49:23.070" v="16" actId="20577"/>
        <pc:sldMkLst>
          <pc:docMk/>
          <pc:sldMk cId="2451051432" sldId="345"/>
        </pc:sldMkLst>
        <pc:spChg chg="mod">
          <ac:chgData name="老兄 悟見" userId="d3c841b5715e98f1" providerId="LiveId" clId="{D9E31959-D437-4BE5-8272-01716231AAED}" dt="2021-11-11T06:49:23.070" v="16" actId="2057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D9E31959-D437-4BE5-8272-01716231AAED}" dt="2021-11-11T06:50:58.150" v="36" actId="207"/>
        <pc:sldMkLst>
          <pc:docMk/>
          <pc:sldMk cId="719541304" sldId="346"/>
        </pc:sldMkLst>
        <pc:spChg chg="mod">
          <ac:chgData name="老兄 悟見" userId="d3c841b5715e98f1" providerId="LiveId" clId="{D9E31959-D437-4BE5-8272-01716231AAED}" dt="2021-11-11T06:50:58.150" v="36" actId="207"/>
          <ac:spMkLst>
            <pc:docMk/>
            <pc:sldMk cId="719541304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D9E31959-D437-4BE5-8272-01716231AAED}" dt="2021-11-11T07:59:50.800" v="48"/>
        <pc:sldMkLst>
          <pc:docMk/>
          <pc:sldMk cId="1023805407" sldId="347"/>
        </pc:sldMkLst>
        <pc:spChg chg="mod">
          <ac:chgData name="老兄 悟見" userId="d3c841b5715e98f1" providerId="LiveId" clId="{D9E31959-D437-4BE5-8272-01716231AAED}" dt="2021-11-11T07:59:50.800" v="48"/>
          <ac:spMkLst>
            <pc:docMk/>
            <pc:sldMk cId="1023805407" sldId="347"/>
            <ac:spMk id="5" creationId="{00000000-0000-0000-0000-000000000000}"/>
          </ac:spMkLst>
        </pc:spChg>
      </pc:sldChg>
      <pc:sldChg chg="del">
        <pc:chgData name="老兄 悟見" userId="d3c841b5715e98f1" providerId="LiveId" clId="{D9E31959-D437-4BE5-8272-01716231AAED}" dt="2021-11-11T06:51:43.545" v="42" actId="2696"/>
        <pc:sldMkLst>
          <pc:docMk/>
          <pc:sldMk cId="2903780966" sldId="348"/>
        </pc:sldMkLst>
      </pc:sldChg>
      <pc:sldChg chg="del">
        <pc:chgData name="老兄 悟見" userId="d3c841b5715e98f1" providerId="LiveId" clId="{D9E31959-D437-4BE5-8272-01716231AAED}" dt="2021-11-11T06:51:46.658" v="43" actId="2696"/>
        <pc:sldMkLst>
          <pc:docMk/>
          <pc:sldMk cId="1028878580" sldId="34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現今修道多缺德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一、現今修道多缺德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關聖帝君説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現今修道人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講道不修道，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言行不合道，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著相忘內觀 ， 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佛規顛倒顛，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虛圖作表面，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渡人不成全。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現今修道多缺德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二、修道要以何為主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關聖帝君説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修道要以什麼為主？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修道就是要以修心、 辦道為主！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什麼事誤不得？   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性命事誤不得。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什麼路走不得？  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後悔路走不得。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什麼虧吃不得？  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口過虧吃不得。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什麼話說不得？  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考人話，說不得。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954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現今修道多缺德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三、愿立之事不能忘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關聖帝君説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什麼事皆能忘，愿立事，不能忘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。新的一年可有新的希望？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要去規劃、規劃，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不但只有規劃，還要去執行，修道若沒有方向，等於</a:t>
            </a:r>
            <a:r>
              <a:rPr lang="zh-TW" altLang="en-US" sz="3600" b="0" i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浪費生命！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80540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3135</TotalTime>
  <Words>190</Words>
  <Application>Microsoft Office PowerPoint</Application>
  <PresentationFormat>如螢幕大小 (16:9)</PresentationFormat>
  <Paragraphs>23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標楷體</vt:lpstr>
      <vt:lpstr>Arial</vt:lpstr>
      <vt:lpstr>Calibri</vt:lpstr>
      <vt:lpstr>Franklin Gothic Book</vt:lpstr>
      <vt:lpstr>Wingdings 2</vt:lpstr>
      <vt:lpstr>科技</vt:lpstr>
      <vt:lpstr>現今修道多缺德 悟見講</vt:lpstr>
      <vt:lpstr>現今修道多缺德 悟見講</vt:lpstr>
      <vt:lpstr>現今修道多缺德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2021-11-11T08:00:04Z</dcterms:modified>
  <cp:contentStatus/>
</cp:coreProperties>
</file>