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9" r:id="rId5"/>
    <p:sldId id="34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8C6C1C37-0140-4DA5-8A3F-1A1434A6421E}"/>
    <pc:docChg chg="custSel addSld modSld">
      <pc:chgData name="老兄 悟見" userId="d3c841b5715e98f1" providerId="LiveId" clId="{8C6C1C37-0140-4DA5-8A3F-1A1434A6421E}" dt="2021-10-18T08:24:15.740" v="46" actId="207"/>
      <pc:docMkLst>
        <pc:docMk/>
      </pc:docMkLst>
      <pc:sldChg chg="modSp mod">
        <pc:chgData name="老兄 悟見" userId="d3c841b5715e98f1" providerId="LiveId" clId="{8C6C1C37-0140-4DA5-8A3F-1A1434A6421E}" dt="2021-10-18T08:24:15.740" v="46" actId="207"/>
        <pc:sldMkLst>
          <pc:docMk/>
          <pc:sldMk cId="2451051432" sldId="345"/>
        </pc:sldMkLst>
        <pc:spChg chg="mod">
          <ac:chgData name="老兄 悟見" userId="d3c841b5715e98f1" providerId="LiveId" clId="{8C6C1C37-0140-4DA5-8A3F-1A1434A6421E}" dt="2021-10-18T08:24:15.740" v="46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8C6C1C37-0140-4DA5-8A3F-1A1434A6421E}" dt="2021-10-06T02:51:37.225" v="23" actId="207"/>
        <pc:sldMkLst>
          <pc:docMk/>
          <pc:sldMk cId="3169889110" sldId="346"/>
        </pc:sldMkLst>
        <pc:spChg chg="mod">
          <ac:chgData name="老兄 悟見" userId="d3c841b5715e98f1" providerId="LiveId" clId="{8C6C1C37-0140-4DA5-8A3F-1A1434A6421E}" dt="2021-10-06T02:51:37.225" v="23" actId="207"/>
          <ac:spMkLst>
            <pc:docMk/>
            <pc:sldMk cId="3169889110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8C6C1C37-0140-4DA5-8A3F-1A1434A6421E}" dt="2021-10-06T02:52:15.963" v="30" actId="207"/>
        <pc:sldMkLst>
          <pc:docMk/>
          <pc:sldMk cId="3345902584" sldId="347"/>
        </pc:sldMkLst>
        <pc:spChg chg="mod">
          <ac:chgData name="老兄 悟見" userId="d3c841b5715e98f1" providerId="LiveId" clId="{8C6C1C37-0140-4DA5-8A3F-1A1434A6421E}" dt="2021-10-06T02:52:15.963" v="30" actId="207"/>
          <ac:spMkLst>
            <pc:docMk/>
            <pc:sldMk cId="3345902584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8C6C1C37-0140-4DA5-8A3F-1A1434A6421E}" dt="2021-10-06T02:53:35.577" v="42" actId="6549"/>
        <pc:sldMkLst>
          <pc:docMk/>
          <pc:sldMk cId="3900481737" sldId="348"/>
        </pc:sldMkLst>
        <pc:spChg chg="mod">
          <ac:chgData name="老兄 悟見" userId="d3c841b5715e98f1" providerId="LiveId" clId="{8C6C1C37-0140-4DA5-8A3F-1A1434A6421E}" dt="2021-10-06T02:53:35.577" v="42" actId="6549"/>
          <ac:spMkLst>
            <pc:docMk/>
            <pc:sldMk cId="3900481737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8C6C1C37-0140-4DA5-8A3F-1A1434A6421E}" dt="2021-10-06T02:52:54.232" v="35" actId="207"/>
        <pc:sldMkLst>
          <pc:docMk/>
          <pc:sldMk cId="144369357" sldId="349"/>
        </pc:sldMkLst>
        <pc:spChg chg="mod">
          <ac:chgData name="老兄 悟見" userId="d3c841b5715e98f1" providerId="LiveId" clId="{8C6C1C37-0140-4DA5-8A3F-1A1434A6421E}" dt="2021-10-06T02:52:54.232" v="35" actId="207"/>
          <ac:spMkLst>
            <pc:docMk/>
            <pc:sldMk cId="144369357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煩惱如何轉菩提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2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一、心靈永遠是年輕</a:t>
            </a:r>
          </a:p>
          <a:p>
            <a:pPr algn="l"/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一篇好的文章，不一定要很長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，重要的是內容精彩與否。如果你的人生過得有價值，心靈淬煉的夠徹底，即使容顏變得滄桑、年紀老邁了，你的心靈永遠是年輕的。</a:t>
            </a:r>
          </a:p>
          <a:p>
            <a:pPr algn="l"/>
            <a:r>
              <a:rPr lang="zh-TW" altLang="en-US" sz="3200" b="0" i="0" dirty="0">
                <a:solidFill>
                  <a:srgbClr val="050505"/>
                </a:solidFill>
                <a:effectLst/>
                <a:latin typeface="inherit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煩惱如何轉菩提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二、眾生與聖人心境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人心要經過美化、淨化才能保持他的真、善、美。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求道那天告訴你們，要存好心，講好話，做好事，就是要你們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淨化人心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你們都知道，眾生與聖人的心其差別在於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淨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染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眾生的心有很多的污染，所以不清靜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；而聖人的心常清常靜，所以沒有染濁。徒啊，要你們修道不就是為了這件事嗎。</a:t>
            </a:r>
          </a:p>
        </p:txBody>
      </p:sp>
    </p:spTree>
    <p:extLst>
      <p:ext uri="{BB962C8B-B14F-4D97-AF65-F5344CB8AC3E}">
        <p14:creationId xmlns:p14="http://schemas.microsoft.com/office/powerpoint/2010/main" val="3169889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煩惱如何轉菩提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三、要懂得自我關照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人心一有了煩惱，就有了雜念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，看到的世界就處處不平靜、不平衡，這是因為一般人只要求外面世界的和平，而忽略自己內心世界的和平。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不懂得自我關照的人，其心必是向外的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，也是不平靜的，不喜悅的。</a:t>
            </a:r>
          </a:p>
        </p:txBody>
      </p:sp>
    </p:spTree>
    <p:extLst>
      <p:ext uri="{BB962C8B-B14F-4D97-AF65-F5344CB8AC3E}">
        <p14:creationId xmlns:p14="http://schemas.microsoft.com/office/powerpoint/2010/main" val="3345902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煩惱如何轉菩提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四、人生苦樂互輝應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人生其實是苦樂的互應，苦極了必樂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，樂極了就苦，也是作用力的一種反應，追求樂，苦就產生，排斥苦，另一種苦也會產生。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除非你跳脫這兩級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，不動搖、不思善、不思惡，你不動搖，那個苦或樂就與你無關。</a:t>
            </a:r>
          </a:p>
          <a:p>
            <a:pPr algn="l"/>
            <a:endParaRPr lang="zh-TW" altLang="en-US" sz="2000" b="0" i="0" dirty="0">
              <a:solidFill>
                <a:srgbClr val="050505"/>
              </a:solidFill>
              <a:effectLst/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144369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煩惱如何轉菩提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五、常存清靜本來心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你是一種恆常存在的清靜，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就算識田裡的煩惱，會時而起伏，也不會滯留很久。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徒啊，你要怎麼轉煩惱為菩提呢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？除非識透這個道理</a:t>
            </a:r>
            <a:r>
              <a:rPr lang="zh-TW" altLang="en-US" sz="3600" b="0" i="0" dirty="0">
                <a:solidFill>
                  <a:srgbClr val="050505"/>
                </a:solidFill>
                <a:effectLst/>
                <a:latin typeface="inherit"/>
              </a:rPr>
              <a:t>。</a:t>
            </a:r>
          </a:p>
          <a:p>
            <a:pPr algn="l"/>
            <a:r>
              <a:rPr lang="zh-TW" altLang="en-US" sz="3600" b="0" i="0">
                <a:solidFill>
                  <a:srgbClr val="050505"/>
                </a:solidFill>
                <a:effectLst/>
                <a:latin typeface="inherit"/>
              </a:rPr>
              <a:t>。</a:t>
            </a:r>
            <a:endParaRPr lang="zh-TW" altLang="en-US" sz="3600" b="0" i="0" dirty="0">
              <a:solidFill>
                <a:srgbClr val="050505"/>
              </a:solidFill>
              <a:effectLst/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390048173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3226</TotalTime>
  <Words>411</Words>
  <Application>Microsoft Office PowerPoint</Application>
  <PresentationFormat>如螢幕大小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inherit</vt:lpstr>
      <vt:lpstr>標楷體</vt:lpstr>
      <vt:lpstr>Arial</vt:lpstr>
      <vt:lpstr>Calibri</vt:lpstr>
      <vt:lpstr>Franklin Gothic Book</vt:lpstr>
      <vt:lpstr>Wingdings 2</vt:lpstr>
      <vt:lpstr>科技</vt:lpstr>
      <vt:lpstr>煩惱如何轉菩提 悟見講</vt:lpstr>
      <vt:lpstr>煩惱如何轉菩提 悟見講</vt:lpstr>
      <vt:lpstr>煩惱如何轉菩提 悟見講</vt:lpstr>
      <vt:lpstr>煩惱如何轉菩提 悟見講</vt:lpstr>
      <vt:lpstr>煩惱如何轉菩提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692</cp:revision>
  <dcterms:created xsi:type="dcterms:W3CDTF">2014-02-15T05:50:45Z</dcterms:created>
  <dcterms:modified xsi:type="dcterms:W3CDTF">2021-10-18T10:59:34Z</dcterms:modified>
  <cp:contentStatus/>
</cp:coreProperties>
</file>