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9" r:id="rId4"/>
    <p:sldId id="348" r:id="rId5"/>
    <p:sldId id="34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1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7322D4E-DCDC-4238-9519-0D89157A78AF}"/>
    <pc:docChg chg="custSel addSld modSld">
      <pc:chgData name="老兄 悟見" userId="d3c841b5715e98f1" providerId="LiveId" clId="{87322D4E-DCDC-4238-9519-0D89157A78AF}" dt="2021-11-20T01:05:44.766" v="96" actId="207"/>
      <pc:docMkLst>
        <pc:docMk/>
      </pc:docMkLst>
      <pc:sldChg chg="modSp mod">
        <pc:chgData name="老兄 悟見" userId="d3c841b5715e98f1" providerId="LiveId" clId="{87322D4E-DCDC-4238-9519-0D89157A78AF}" dt="2021-11-20T01:02:22.855" v="41" actId="207"/>
        <pc:sldMkLst>
          <pc:docMk/>
          <pc:sldMk cId="2451051432" sldId="345"/>
        </pc:sldMkLst>
        <pc:spChg chg="mod">
          <ac:chgData name="老兄 悟見" userId="d3c841b5715e98f1" providerId="LiveId" clId="{87322D4E-DCDC-4238-9519-0D89157A78AF}" dt="2021-11-20T01:02:22.855" v="41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87322D4E-DCDC-4238-9519-0D89157A78AF}" dt="2021-11-20T01:02:48.858" v="45" actId="207"/>
        <pc:sldMkLst>
          <pc:docMk/>
          <pc:sldMk cId="3111406398" sldId="346"/>
        </pc:sldMkLst>
        <pc:spChg chg="mod">
          <ac:chgData name="老兄 悟見" userId="d3c841b5715e98f1" providerId="LiveId" clId="{87322D4E-DCDC-4238-9519-0D89157A78AF}" dt="2021-11-20T01:02:48.858" v="45" actId="207"/>
          <ac:spMkLst>
            <pc:docMk/>
            <pc:sldMk cId="3111406398" sldId="34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87322D4E-DCDC-4238-9519-0D89157A78AF}" dt="2021-11-20T01:05:44.766" v="96" actId="207"/>
        <pc:sldMkLst>
          <pc:docMk/>
          <pc:sldMk cId="3946918537" sldId="347"/>
        </pc:sldMkLst>
        <pc:spChg chg="mod">
          <ac:chgData name="老兄 悟見" userId="d3c841b5715e98f1" providerId="LiveId" clId="{87322D4E-DCDC-4238-9519-0D89157A78AF}" dt="2021-11-20T01:05:44.766" v="96" actId="207"/>
          <ac:spMkLst>
            <pc:docMk/>
            <pc:sldMk cId="3946918537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87322D4E-DCDC-4238-9519-0D89157A78AF}" dt="2021-11-20T01:04:30.603" v="69" actId="207"/>
        <pc:sldMkLst>
          <pc:docMk/>
          <pc:sldMk cId="2485181564" sldId="348"/>
        </pc:sldMkLst>
        <pc:spChg chg="mod">
          <ac:chgData name="老兄 悟見" userId="d3c841b5715e98f1" providerId="LiveId" clId="{87322D4E-DCDC-4238-9519-0D89157A78AF}" dt="2021-11-20T01:04:30.603" v="69" actId="207"/>
          <ac:spMkLst>
            <pc:docMk/>
            <pc:sldMk cId="2485181564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87322D4E-DCDC-4238-9519-0D89157A78AF}" dt="2021-11-20T01:03:29.904" v="58" actId="207"/>
        <pc:sldMkLst>
          <pc:docMk/>
          <pc:sldMk cId="2682675740" sldId="349"/>
        </pc:sldMkLst>
        <pc:spChg chg="mod">
          <ac:chgData name="老兄 悟見" userId="d3c841b5715e98f1" providerId="LiveId" clId="{87322D4E-DCDC-4238-9519-0D89157A78AF}" dt="2021-11-20T01:03:29.904" v="58" actId="207"/>
          <ac:spMkLst>
            <pc:docMk/>
            <pc:sldMk cId="2682675740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濟公談修心盡心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一、不要放棄渡衆生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修道路長不長？就像是一列火車一樣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，是不是？有多少眾生等待著你們去接引，我們也曾經被接引過啊！所以我們也得要去接引別人，就像為師沒有放棄過徒兒一樣。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徒兒，你們也別放棄自己、放棄別人，好不好？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濟公談修心盡心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77500" lnSpcReduction="20000"/>
          </a:bodyPr>
          <a:lstStyle/>
          <a:p>
            <a:pPr marL="36576" indent="0" algn="l">
              <a:buNone/>
            </a:pPr>
            <a:r>
              <a:rPr lang="zh-TW" altLang="en-US" sz="41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二、修心修回赤子心</a:t>
            </a:r>
          </a:p>
          <a:p>
            <a:pPr algn="l"/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修心修什麼？修「簡單心」不染著。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我們「修道是不是要改毛病、去脾氣」？要知道積羽能沉舟、滴水能穿石、繩鋸能斷木、蟻穴尚有潰堤之患。徒兒，不要認為小小的「習性」，沒關係！不要認為自己的「稟性」有在改。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積少成多的話，是會障我們的修道、斷我們的慧命的！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我們還能夠在苟且下去嗎？「修心」是要修回我們一顆「赤子之心」，在複雜的環境中，保有一顆「簡單心」。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140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濟公談修心盡心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70000" lnSpcReduction="20000"/>
          </a:bodyPr>
          <a:lstStyle/>
          <a:p>
            <a:pPr marL="36576" indent="0" algn="l">
              <a:buNone/>
            </a:pPr>
            <a:r>
              <a:rPr lang="zh-TW" altLang="en-US" sz="4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1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、保有一顆簡單心</a:t>
            </a:r>
          </a:p>
          <a:p>
            <a:pPr algn="l"/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什麼叫「簡單心」啊？就是「在我們的臉上，從來沒看到氣，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在我們的心裡，從來沒有一點介意的念頭」，徒兒，要是修道，能修到如此，「才算是有點功夫」啊！為什麼能夠「不生氣」？</a:t>
            </a:r>
            <a:r>
              <a:rPr lang="en-US" altLang="zh-TW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...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懂得「懺悔、感恩、常懷歡喜心」。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為什麼能夠「不介意」？心量寬大，懂得寬恕和包容。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那這個時候就該要問一問自己啦！我們是不是常常生氣？是不是心裡常常有許多介意的念頭？這就是「徒兒修道都還不及格」！還要等到什麼時候啊？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2675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濟公談修心盡心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、盡心是盡其在我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盡心，盡什麼？盡其在我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福、慧、修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我們修道「盡心」，是為了什麼？「贏過別人？強過別人？展現自己的能力？處處和人作對？心中還有分別？做事還在計較？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台上講一套，台下亂七八糟」？這將來如何報天恩、了己愿呢？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5181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濟公談修心盡心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、我們修辦道盡心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徒兒，我們「修辦道盡心」是「為了自己的生死大事，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也願天下眾生能離苦得樂」。所以我們「要忍人所不能忍者，行人所不能行者」。所以我們「要吃苦了苦，受了悶氣，也不怨天尤人」。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要知：任勞而不任怨，無德；任怨而不任勞，無功。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時時警惕自己，為師可不希望徒兒修道修到最後，卻只剩下四個字「無功無德」。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691853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3070</TotalTime>
  <Words>595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濟公談修心盡心 悟見講</vt:lpstr>
      <vt:lpstr>濟公談修心盡心 悟見講</vt:lpstr>
      <vt:lpstr>濟公談修心盡心 悟見講</vt:lpstr>
      <vt:lpstr>濟公談修心盡心 悟見講</vt:lpstr>
      <vt:lpstr>濟公談修心盡心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2021-11-20T01:05:48Z</dcterms:modified>
  <cp:contentStatus/>
</cp:coreProperties>
</file>