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9137FB1-0548-4F33-9786-5AA21EE4BCEC}"/>
    <pc:docChg chg="custSel addSld modSld">
      <pc:chgData name="老兄 悟見" userId="d3c841b5715e98f1" providerId="LiveId" clId="{59137FB1-0548-4F33-9786-5AA21EE4BCEC}" dt="2021-10-24T08:52:57.728" v="64"/>
      <pc:docMkLst>
        <pc:docMk/>
      </pc:docMkLst>
      <pc:sldChg chg="modSp mod">
        <pc:chgData name="老兄 悟見" userId="d3c841b5715e98f1" providerId="LiveId" clId="{59137FB1-0548-4F33-9786-5AA21EE4BCEC}" dt="2021-10-24T08:51:12.662" v="39" actId="207"/>
        <pc:sldMkLst>
          <pc:docMk/>
          <pc:sldMk cId="2451051432" sldId="345"/>
        </pc:sldMkLst>
        <pc:spChg chg="mod">
          <ac:chgData name="老兄 悟見" userId="d3c841b5715e98f1" providerId="LiveId" clId="{59137FB1-0548-4F33-9786-5AA21EE4BCEC}" dt="2021-10-24T08:51:12.662" v="39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9137FB1-0548-4F33-9786-5AA21EE4BCEC}" dt="2021-10-24T08:52:16.122" v="57"/>
        <pc:sldMkLst>
          <pc:docMk/>
          <pc:sldMk cId="870634543" sldId="346"/>
        </pc:sldMkLst>
        <pc:spChg chg="mod">
          <ac:chgData name="老兄 悟見" userId="d3c841b5715e98f1" providerId="LiveId" clId="{59137FB1-0548-4F33-9786-5AA21EE4BCEC}" dt="2021-10-24T08:52:16.122" v="57"/>
          <ac:spMkLst>
            <pc:docMk/>
            <pc:sldMk cId="87063454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59137FB1-0548-4F33-9786-5AA21EE4BCEC}" dt="2021-10-24T08:52:57.728" v="64"/>
        <pc:sldMkLst>
          <pc:docMk/>
          <pc:sldMk cId="3256974519" sldId="347"/>
        </pc:sldMkLst>
        <pc:spChg chg="mod">
          <ac:chgData name="老兄 悟見" userId="d3c841b5715e98f1" providerId="LiveId" clId="{59137FB1-0548-4F33-9786-5AA21EE4BCEC}" dt="2021-10-24T08:52:57.728" v="64"/>
          <ac:spMkLst>
            <pc:docMk/>
            <pc:sldMk cId="3256974519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9137FB1-0548-4F33-9786-5AA21EE4BCEC}" dt="2021-10-24T03:35:43.051" v="30" actId="207"/>
        <pc:sldMkLst>
          <pc:docMk/>
          <pc:sldMk cId="344884350" sldId="348"/>
        </pc:sldMkLst>
        <pc:spChg chg="mod">
          <ac:chgData name="老兄 悟見" userId="d3c841b5715e98f1" providerId="LiveId" clId="{59137FB1-0548-4F33-9786-5AA21EE4BCEC}" dt="2021-10-24T03:35:43.051" v="30" actId="207"/>
          <ac:spMkLst>
            <pc:docMk/>
            <pc:sldMk cId="344884350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濟公談三清四正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一、為何命會不好過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世間的誘惑很多，如果你的意志力那麼薄弱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很容易固執其中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，難怪命不好，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你的生活品質都顛倒錯亂了，當然生命過得很艱辛啊！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濟公談三清四正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二、三清四正很重要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「三清四正」對一個修道人來說，是很重要的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，要做什麼事之前，都要先問問自己的良心，因為念頭會成為行為，行為就斷定價值，若不是以清淨心來辦道， 縱然做了很多功德事，看起來功德很大，最後還是回歸於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有限的福報，照樣是三界輪迴。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因此只有修清淨心，行一切無畏行 ， 才能契入大道，真正超生了死。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063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濟公談三清四正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三、何謂三清？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㈠聖凡清：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聖者渡化眾生，修己立人之聖天事。凡者無關道場，個人凡情俗務。聖凡清，乃指聖事與凡事之界限 須劃分清楚。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㈡錢財清：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所謂佛家一文錢，大似須彌山，欺心無實</a:t>
            </a: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報，披毛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戴角還。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㈢男女清：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乾坤分際界限明然， 言語行動要裝嚴，不可放蕩輕狂，隨意談笑，說長道短，有失修道者風範與格調。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697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濟公談三清四正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四、何謂四正？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㈠身正：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舉止合禮，不殺、盜、淫，不去不正當場所，所做所為不只要合法，更合於道。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㈡心正：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不貪心、不嗔恚、不愚痴。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㈢言正：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不妄言、兩舌、綺語、惡口，乃修道者最基本戒律之一。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㈣行正：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修道人所思所想，都要担蕩光明磊落，合於道德，遵守三綱五常，四維八德。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88435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3134</TotalTime>
  <Words>414</Words>
  <Application>Microsoft Office PowerPoint</Application>
  <PresentationFormat>如螢幕大小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濟公談三清四正 悟見講</vt:lpstr>
      <vt:lpstr>濟公談三清四正 悟見講</vt:lpstr>
      <vt:lpstr>濟公談三清四正 悟見講</vt:lpstr>
      <vt:lpstr>濟公談三清四正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2021-10-24T08:53:03Z</dcterms:modified>
  <cp:contentStatus/>
</cp:coreProperties>
</file>