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BCD6E14-F082-4FE7-8DD1-7CC93D4C3B20}"/>
    <pc:docChg chg="custSel addSld modSld">
      <pc:chgData name="老兄 悟見" userId="d3c841b5715e98f1" providerId="LiveId" clId="{EBCD6E14-F082-4FE7-8DD1-7CC93D4C3B20}" dt="2021-10-24T03:47:59.253" v="63" actId="207"/>
      <pc:docMkLst>
        <pc:docMk/>
      </pc:docMkLst>
      <pc:sldChg chg="modSp mod">
        <pc:chgData name="老兄 悟見" userId="d3c841b5715e98f1" providerId="LiveId" clId="{EBCD6E14-F082-4FE7-8DD1-7CC93D4C3B20}" dt="2021-10-24T03:47:59.253" v="63" actId="207"/>
        <pc:sldMkLst>
          <pc:docMk/>
          <pc:sldMk cId="2451051432" sldId="345"/>
        </pc:sldMkLst>
        <pc:spChg chg="mod">
          <ac:chgData name="老兄 悟見" userId="d3c841b5715e98f1" providerId="LiveId" clId="{EBCD6E14-F082-4FE7-8DD1-7CC93D4C3B20}" dt="2021-10-24T03:47:59.253" v="6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BCD6E14-F082-4FE7-8DD1-7CC93D4C3B20}" dt="2021-10-24T03:47:22.896" v="56" actId="207"/>
        <pc:sldMkLst>
          <pc:docMk/>
          <pc:sldMk cId="2577559992" sldId="346"/>
        </pc:sldMkLst>
        <pc:spChg chg="mod">
          <ac:chgData name="老兄 悟見" userId="d3c841b5715e98f1" providerId="LiveId" clId="{EBCD6E14-F082-4FE7-8DD1-7CC93D4C3B20}" dt="2021-10-24T03:47:22.896" v="56" actId="207"/>
          <ac:spMkLst>
            <pc:docMk/>
            <pc:sldMk cId="257755999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BCD6E14-F082-4FE7-8DD1-7CC93D4C3B20}" dt="2021-10-24T03:47:12.517" v="54" actId="207"/>
        <pc:sldMkLst>
          <pc:docMk/>
          <pc:sldMk cId="3605683220" sldId="347"/>
        </pc:sldMkLst>
        <pc:spChg chg="mod">
          <ac:chgData name="老兄 悟見" userId="d3c841b5715e98f1" providerId="LiveId" clId="{EBCD6E14-F082-4FE7-8DD1-7CC93D4C3B20}" dt="2021-10-24T03:47:12.517" v="54" actId="207"/>
          <ac:spMkLst>
            <pc:docMk/>
            <pc:sldMk cId="360568322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BCD6E14-F082-4FE7-8DD1-7CC93D4C3B20}" dt="2021-10-24T03:46:22.815" v="35" actId="207"/>
        <pc:sldMkLst>
          <pc:docMk/>
          <pc:sldMk cId="469910724" sldId="348"/>
        </pc:sldMkLst>
        <pc:spChg chg="mod">
          <ac:chgData name="老兄 悟見" userId="d3c841b5715e98f1" providerId="LiveId" clId="{EBCD6E14-F082-4FE7-8DD1-7CC93D4C3B20}" dt="2021-10-24T03:46:22.815" v="35" actId="207"/>
          <ac:spMkLst>
            <pc:docMk/>
            <pc:sldMk cId="469910724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EBCD6E14-F082-4FE7-8DD1-7CC93D4C3B20}" dt="2021-10-24T03:46:05.934" v="33" actId="207"/>
        <pc:sldMkLst>
          <pc:docMk/>
          <pc:sldMk cId="4173006611" sldId="349"/>
        </pc:sldMkLst>
        <pc:spChg chg="mod">
          <ac:chgData name="老兄 悟見" userId="d3c841b5715e98f1" providerId="LiveId" clId="{EBCD6E14-F082-4FE7-8DD1-7CC93D4C3B20}" dt="2021-10-24T03:46:05.934" v="33" actId="207"/>
          <ac:spMkLst>
            <pc:docMk/>
            <pc:sldMk cId="417300661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濟公老師教做佛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一、因迷昧而成衆生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每個人都有自己的妙智慧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，妙智慧在哪裡，妙智慧是要由你的，靈性發揚出來的，你們常說，仙佛妙法無邊，其實你們每一位都是神仙，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因為你們都是從天上來的，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只是來世間迷昧了，就成為了眾生。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濟公老師教做佛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二、濟公老師教做佛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所以你們都是，未來的仙佛，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為師今天來此，就是教你們，如何做佛，徒兒們，你們來求道，求的到底是什麼，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求的是什麼，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向善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人人都是向善，可見你們天良未泯，還有良知良心，還有佛心。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你們更要求的是，普渡眾生，但要你們去做，善用我們的天性去做。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55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濟公老師教做佛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三、求道並不是迷信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求道不是迷信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，不是叫你們拿香跟著拜，不知道自己在拜什麼，你們要知道，拜的是你的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命，字，怎麽，寫 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人， 一，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叩，是，命 ， 所以你們求的时候，是一個心安理得，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你們拜的是，希望跟祂們有德性者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，一樣的行為，所以來尊敬祂，膜拜祂，希望能夠依祂的行為脚步去做，所以，修道是要你們認一個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68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濟公老師教做佛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四、知一行一能成佛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然後，知一行一，能夠知道這個道理，去行這個道理，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這樣才能一步一步的解脱，一層一層的剝落，把那些，凡心，俗慮，貪心，妄想，也剝落乾淨。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徒兒們，為師希望你們，都能做個有德者，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都能自己培德，希望徒兒在修道上做的事，所留下的是功德，而不是罪過，不要讓為師看你們帶著罪回天，帶著罪回天，好不好。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91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濟公老師教做佛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五、不要帶著罪回天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你要是帶著罪過錯回去，為師没有臉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，向老母交待，這樣為師的責任，就没有完成，徒兒有這麼多，你們有很多困難，但是你們要往前走，就可以突破，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你們不往前走，為師也擔心，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好好將你本份，該做的，把它做，好好的修，好好的辦，徒兒要知道，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不是可以用錢買來的，這是你們大家，前世有修，這一世品德好，祖上有德，才能夠得道。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30066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585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濟公老師教做佛 悟見講</vt:lpstr>
      <vt:lpstr>濟公老師教做佛 悟見講</vt:lpstr>
      <vt:lpstr>濟公老師教做佛 悟見講</vt:lpstr>
      <vt:lpstr>濟公老師教做佛 悟見講</vt:lpstr>
      <vt:lpstr>濟公老師教做佛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2021-10-24T03:48:08Z</dcterms:modified>
  <cp:contentStatus/>
</cp:coreProperties>
</file>