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47" r:id="rId4"/>
    <p:sldId id="348" r:id="rId5"/>
    <p:sldId id="351" r:id="rId6"/>
    <p:sldId id="350" r:id="rId7"/>
    <p:sldId id="34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20D7E94-BA86-4299-87E7-99429A689D43}"/>
    <pc:docChg chg="custSel addSld modSld sldOrd">
      <pc:chgData name="老兄 悟見" userId="d3c841b5715e98f1" providerId="LiveId" clId="{A20D7E94-BA86-4299-87E7-99429A689D43}" dt="2021-09-21T06:29:25.696" v="69" actId="207"/>
      <pc:docMkLst>
        <pc:docMk/>
      </pc:docMkLst>
      <pc:sldChg chg="modSp mod">
        <pc:chgData name="老兄 悟見" userId="d3c841b5715e98f1" providerId="LiveId" clId="{A20D7E94-BA86-4299-87E7-99429A689D43}" dt="2021-09-21T06:26:12.215" v="38" actId="207"/>
        <pc:sldMkLst>
          <pc:docMk/>
          <pc:sldMk cId="2451051432" sldId="345"/>
        </pc:sldMkLst>
        <pc:spChg chg="mod">
          <ac:chgData name="老兄 悟見" userId="d3c841b5715e98f1" providerId="LiveId" clId="{A20D7E94-BA86-4299-87E7-99429A689D43}" dt="2021-09-21T06:26:12.215" v="3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A20D7E94-BA86-4299-87E7-99429A689D43}" dt="2021-09-21T06:26:35.180" v="41" actId="207"/>
        <pc:sldMkLst>
          <pc:docMk/>
          <pc:sldMk cId="1071841839" sldId="346"/>
        </pc:sldMkLst>
        <pc:spChg chg="mod">
          <ac:chgData name="老兄 悟見" userId="d3c841b5715e98f1" providerId="LiveId" clId="{A20D7E94-BA86-4299-87E7-99429A689D43}" dt="2021-09-21T06:26:35.180" v="41" actId="207"/>
          <ac:spMkLst>
            <pc:docMk/>
            <pc:sldMk cId="107184183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20D7E94-BA86-4299-87E7-99429A689D43}" dt="2021-09-21T06:27:01.763" v="45" actId="207"/>
        <pc:sldMkLst>
          <pc:docMk/>
          <pc:sldMk cId="2680303233" sldId="347"/>
        </pc:sldMkLst>
        <pc:spChg chg="mod">
          <ac:chgData name="老兄 悟見" userId="d3c841b5715e98f1" providerId="LiveId" clId="{A20D7E94-BA86-4299-87E7-99429A689D43}" dt="2021-09-21T06:27:01.763" v="45" actId="207"/>
          <ac:spMkLst>
            <pc:docMk/>
            <pc:sldMk cId="268030323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20D7E94-BA86-4299-87E7-99429A689D43}" dt="2021-09-21T06:27:39.233" v="50" actId="207"/>
        <pc:sldMkLst>
          <pc:docMk/>
          <pc:sldMk cId="1194506408" sldId="348"/>
        </pc:sldMkLst>
        <pc:spChg chg="mod">
          <ac:chgData name="老兄 悟見" userId="d3c841b5715e98f1" providerId="LiveId" clId="{A20D7E94-BA86-4299-87E7-99429A689D43}" dt="2021-09-21T06:27:39.233" v="50" actId="207"/>
          <ac:spMkLst>
            <pc:docMk/>
            <pc:sldMk cId="119450640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20D7E94-BA86-4299-87E7-99429A689D43}" dt="2021-09-21T06:29:25.696" v="69" actId="207"/>
        <pc:sldMkLst>
          <pc:docMk/>
          <pc:sldMk cId="654362985" sldId="349"/>
        </pc:sldMkLst>
        <pc:spChg chg="mod">
          <ac:chgData name="老兄 悟見" userId="d3c841b5715e98f1" providerId="LiveId" clId="{A20D7E94-BA86-4299-87E7-99429A689D43}" dt="2021-09-21T06:29:25.696" v="69" actId="207"/>
          <ac:spMkLst>
            <pc:docMk/>
            <pc:sldMk cId="654362985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20D7E94-BA86-4299-87E7-99429A689D43}" dt="2021-09-21T06:28:39.902" v="60" actId="207"/>
        <pc:sldMkLst>
          <pc:docMk/>
          <pc:sldMk cId="1815050938" sldId="350"/>
        </pc:sldMkLst>
        <pc:spChg chg="mod">
          <ac:chgData name="老兄 悟見" userId="d3c841b5715e98f1" providerId="LiveId" clId="{A20D7E94-BA86-4299-87E7-99429A689D43}" dt="2021-09-21T06:28:39.902" v="60" actId="207"/>
          <ac:spMkLst>
            <pc:docMk/>
            <pc:sldMk cId="1815050938" sldId="350"/>
            <ac:spMk id="5" creationId="{00000000-0000-0000-0000-000000000000}"/>
          </ac:spMkLst>
        </pc:spChg>
      </pc:sldChg>
      <pc:sldChg chg="modSp mod">
        <pc:chgData name="老兄 悟見" userId="d3c841b5715e98f1" providerId="LiveId" clId="{A20D7E94-BA86-4299-87E7-99429A689D43}" dt="2021-09-21T06:28:12.960" v="55" actId="207"/>
        <pc:sldMkLst>
          <pc:docMk/>
          <pc:sldMk cId="3077235537" sldId="351"/>
        </pc:sldMkLst>
        <pc:spChg chg="mod">
          <ac:chgData name="老兄 悟見" userId="d3c841b5715e98f1" providerId="LiveId" clId="{A20D7E94-BA86-4299-87E7-99429A689D43}" dt="2021-09-21T06:28:12.960" v="55" actId="207"/>
          <ac:spMkLst>
            <pc:docMk/>
            <pc:sldMk cId="3077235537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一、求道人習武強身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我練的八段錦是當初“岳武穆”傳來的八段錦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。現在武術館裡頭，中國功夫，報上登的，雜誌登的八段錦跟我練的全都是不一樣。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我練的太極拳跟人家的也不一樣。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二、白水老人八段錦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提地托天理三焦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左右開弓似射鵰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健理脾胃須單托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五癆七傷往後瞧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搭拳瞪目加臂力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搖頭擺尾去心火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兩手搬足去心疾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背後七顛百病消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八個式子，一個式子練八下。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8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三、防身寶劍去邪念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孔老夫子身懷寶劍，呂祖爺身懷寶劍，寶劍能避邪。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我們自己有一個“智慧劍”得要正，現在外邊的舞劍耍，看熱鬧，不是那個意思。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防身的寶劍去我們的邪念，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我練的寶劍也叫太極劍，全台灣沒有。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30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四、有動有靜身體強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達摩老祖來中國傳的，直指人心見性成佛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，不立文字，一步直超，有動有靜，靜了不動，身體也不強。於社會國家一點利益也沒有，這怎麼可以行。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所以往這兒一站，提肛吊頂心中懸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，兩膀輕鬆立自然，所以肩要鬆，氣能灌丹田。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450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五、一指點是總樞紐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所以靜，我們得這一指點，才能找到總樞紐。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二目守玄，一心清靜，這就養心。動作渾身自然，氣血調和，就養氣。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我們運動調和，身體出於自然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，這就養身。我們有精氣神充足，你才能為國家，為社會，你才能做事。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23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六、得道能氣血調合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現在我們講的“天人合一”。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天是什麼？天就是我們的天心，我們一心清靜，給我們這人心合而為一。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聖人講的仁字，仁義道德的仁字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。現在我們得道了，氣血調和，精氣神充足，為國家、為社會以至於孝順父母，你身體不強，你也不能孝順父母。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505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求道人如何健身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七、內家拳與外家拳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所以形意、太極、八卦這為“內家拳”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；現在刀、槍、棍、棒，這就“外家拳”。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外家拳用力，也可以防身；也可以對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敵。可是，我們內家拳練的是精氣神。練的是氣，所以有氣功。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尋常我們也打坐，打坐是我們真人靜坐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，渾身自然，氣貫丹田。所以練太極拳、形意拳、八卦掌。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43629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606</Words>
  <Application>Microsoft Office PowerPoint</Application>
  <PresentationFormat>如螢幕大小 (16:9)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求道人如何健身 悟見講</vt:lpstr>
      <vt:lpstr>求道人如何健身 悟見講</vt:lpstr>
      <vt:lpstr>求道人如何健身 悟見講</vt:lpstr>
      <vt:lpstr>求道人如何健身 悟見講</vt:lpstr>
      <vt:lpstr>求道人如何健身 悟見講</vt:lpstr>
      <vt:lpstr>求道人如何健身 悟見講</vt:lpstr>
      <vt:lpstr>求道人如何健身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2021-09-21T06:29:28Z</dcterms:modified>
  <cp:contentStatus/>
</cp:coreProperties>
</file>