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055CB09-5AC9-415E-B585-C1C1C47B5F7A}"/>
    <pc:docChg chg="custSel addSld modSld">
      <pc:chgData name="老兄 悟見" userId="d3c841b5715e98f1" providerId="LiveId" clId="{4055CB09-5AC9-415E-B585-C1C1C47B5F7A}" dt="2021-11-08T07:22:38.654" v="71"/>
      <pc:docMkLst>
        <pc:docMk/>
      </pc:docMkLst>
      <pc:sldChg chg="modSp mod">
        <pc:chgData name="老兄 悟見" userId="d3c841b5715e98f1" providerId="LiveId" clId="{4055CB09-5AC9-415E-B585-C1C1C47B5F7A}" dt="2021-11-08T07:21:40.876" v="67" actId="20577"/>
        <pc:sldMkLst>
          <pc:docMk/>
          <pc:sldMk cId="2451051432" sldId="345"/>
        </pc:sldMkLst>
        <pc:spChg chg="mod">
          <ac:chgData name="老兄 悟見" userId="d3c841b5715e98f1" providerId="LiveId" clId="{4055CB09-5AC9-415E-B585-C1C1C47B5F7A}" dt="2021-11-08T07:21:40.876" v="67" actId="20577"/>
          <ac:spMkLst>
            <pc:docMk/>
            <pc:sldMk cId="2451051432" sldId="345"/>
            <ac:spMk id="4" creationId="{00000000-0000-0000-0000-000000000000}"/>
          </ac:spMkLst>
        </pc:spChg>
        <pc:spChg chg="mod">
          <ac:chgData name="老兄 悟見" userId="d3c841b5715e98f1" providerId="LiveId" clId="{4055CB09-5AC9-415E-B585-C1C1C47B5F7A}" dt="2021-11-05T03:15:56.154" v="33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4055CB09-5AC9-415E-B585-C1C1C47B5F7A}" dt="2021-11-08T07:21:55.996" v="68"/>
        <pc:sldMkLst>
          <pc:docMk/>
          <pc:sldMk cId="2911030930" sldId="346"/>
        </pc:sldMkLst>
        <pc:spChg chg="mod">
          <ac:chgData name="老兄 悟見" userId="d3c841b5715e98f1" providerId="LiveId" clId="{4055CB09-5AC9-415E-B585-C1C1C47B5F7A}" dt="2021-11-08T07:21:55.996" v="68"/>
          <ac:spMkLst>
            <pc:docMk/>
            <pc:sldMk cId="2911030930" sldId="346"/>
            <ac:spMk id="4" creationId="{00000000-0000-0000-0000-000000000000}"/>
          </ac:spMkLst>
        </pc:spChg>
        <pc:spChg chg="mod">
          <ac:chgData name="老兄 悟見" userId="d3c841b5715e98f1" providerId="LiveId" clId="{4055CB09-5AC9-415E-B585-C1C1C47B5F7A}" dt="2021-11-05T03:16:13.733" v="35" actId="207"/>
          <ac:spMkLst>
            <pc:docMk/>
            <pc:sldMk cId="2911030930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4055CB09-5AC9-415E-B585-C1C1C47B5F7A}" dt="2021-11-08T07:22:11.850" v="69"/>
        <pc:sldMkLst>
          <pc:docMk/>
          <pc:sldMk cId="4292252128" sldId="347"/>
        </pc:sldMkLst>
        <pc:spChg chg="mod">
          <ac:chgData name="老兄 悟見" userId="d3c841b5715e98f1" providerId="LiveId" clId="{4055CB09-5AC9-415E-B585-C1C1C47B5F7A}" dt="2021-11-08T07:22:11.850" v="69"/>
          <ac:spMkLst>
            <pc:docMk/>
            <pc:sldMk cId="4292252128" sldId="347"/>
            <ac:spMk id="4" creationId="{00000000-0000-0000-0000-000000000000}"/>
          </ac:spMkLst>
        </pc:spChg>
        <pc:spChg chg="mod">
          <ac:chgData name="老兄 悟見" userId="d3c841b5715e98f1" providerId="LiveId" clId="{4055CB09-5AC9-415E-B585-C1C1C47B5F7A}" dt="2021-11-05T03:16:32.594" v="38" actId="207"/>
          <ac:spMkLst>
            <pc:docMk/>
            <pc:sldMk cId="429225212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055CB09-5AC9-415E-B585-C1C1C47B5F7A}" dt="2021-11-08T07:22:38.654" v="71"/>
        <pc:sldMkLst>
          <pc:docMk/>
          <pc:sldMk cId="1327606277" sldId="348"/>
        </pc:sldMkLst>
        <pc:spChg chg="mod">
          <ac:chgData name="老兄 悟見" userId="d3c841b5715e98f1" providerId="LiveId" clId="{4055CB09-5AC9-415E-B585-C1C1C47B5F7A}" dt="2021-11-08T07:22:38.654" v="71"/>
          <ac:spMkLst>
            <pc:docMk/>
            <pc:sldMk cId="1327606277" sldId="348"/>
            <ac:spMk id="4" creationId="{00000000-0000-0000-0000-000000000000}"/>
          </ac:spMkLst>
        </pc:spChg>
        <pc:spChg chg="mod">
          <ac:chgData name="老兄 悟見" userId="d3c841b5715e98f1" providerId="LiveId" clId="{4055CB09-5AC9-415E-B585-C1C1C47B5F7A}" dt="2021-11-05T03:17:02.272" v="43" actId="207"/>
          <ac:spMkLst>
            <pc:docMk/>
            <pc:sldMk cId="1327606277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055CB09-5AC9-415E-B585-C1C1C47B5F7A}" dt="2021-11-08T07:22:20.347" v="70"/>
        <pc:sldMkLst>
          <pc:docMk/>
          <pc:sldMk cId="2511269425" sldId="349"/>
        </pc:sldMkLst>
        <pc:spChg chg="mod">
          <ac:chgData name="老兄 悟見" userId="d3c841b5715e98f1" providerId="LiveId" clId="{4055CB09-5AC9-415E-B585-C1C1C47B5F7A}" dt="2021-11-08T07:22:20.347" v="70"/>
          <ac:spMkLst>
            <pc:docMk/>
            <pc:sldMk cId="2511269425" sldId="349"/>
            <ac:spMk id="4" creationId="{00000000-0000-0000-0000-000000000000}"/>
          </ac:spMkLst>
        </pc:spChg>
        <pc:spChg chg="mod">
          <ac:chgData name="老兄 悟見" userId="d3c841b5715e98f1" providerId="LiveId" clId="{4055CB09-5AC9-415E-B585-C1C1C47B5F7A}" dt="2021-11-05T03:16:47.971" v="40" actId="207"/>
          <ac:spMkLst>
            <pc:docMk/>
            <pc:sldMk cId="2511269425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求佛也要求自己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一、業重沒福氣求道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老師的扇子，是要煽好人上天堂，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把善良、有根基的人煽來求道。時間一到，一煽就來，有的怎麼煽，也煽不來，這是因為有別人，在後面拉，以及累世以來，造很多罪的緣故。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求佛也要求自己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二、赤誠求佛才有用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常有人說：「好啊！我去拜拜可以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，但你要讓我家裡大小都賺大錢，你讓我腰酸背痛好起來，變身體強壯、、、」，求天奈何因果造，不信苦難渡啊！你要求上天之前，要先問你自己，是否有赤誠之心？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如果沒有赤誠之心，要跟上天談什麼條件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？上天要如何慈悲？你的功德若不夠還人家，這怎麼辦？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103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求佛也要求自己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三、欠人業債總要還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上天是大公無私的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，俗語說：「冤有頭、債有主，法律主關聖帝君，伏魔不伏冤」，這個冤伏得了嗎？本來有借就有還，有欠就要算得清。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為什麼現世報，這麼厲害、這麼狠？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因為天時太緊急了，為師不是在騙你們。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22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求佛也要求自己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四、有功德才能成佛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雖然沒時間，但仍要儘量撥時間、多做好事，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因為你做些好事，就是成就善業，要成就你，做菩薩的根基，不要遇到困難，就怨天怨地怨為師，一切都有因果，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要成就就該承擔。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126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求佛也要求自己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五、自己欠債神難助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該了都要了，要了才能清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，沒了要靠為師擔，會清嗎？你欠人錢，人替你還，你是不是依舊欠人錢？你要靠你自己去還，你了了你就清，不再欠人。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所以一切都是命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，我們都要去承受，歡喜的去接受，歡喜的走完人生旅途。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760627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3068</TotalTime>
  <Words>465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求佛也要求自己 悟見講</vt:lpstr>
      <vt:lpstr>求佛也要求自己 悟見講</vt:lpstr>
      <vt:lpstr>求佛也要求自己 悟見講</vt:lpstr>
      <vt:lpstr>求佛也要求自己 悟見講</vt:lpstr>
      <vt:lpstr>求佛也要求自己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2021-11-08T07:22:41Z</dcterms:modified>
  <cp:contentStatus/>
</cp:coreProperties>
</file>