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6" r:id="rId5"/>
    <p:sldId id="35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8D8A354-0BD6-4F56-BE35-E04766E0CB25}"/>
    <pc:docChg chg="custSel addSld modSld">
      <pc:chgData name="老兄 悟見" userId="d3c841b5715e98f1" providerId="LiveId" clId="{F8D8A354-0BD6-4F56-BE35-E04766E0CB25}" dt="2022-01-07T03:06:14.051" v="44" actId="207"/>
      <pc:docMkLst>
        <pc:docMk/>
      </pc:docMkLst>
      <pc:sldChg chg="modSp mod">
        <pc:chgData name="老兄 悟見" userId="d3c841b5715e98f1" providerId="LiveId" clId="{F8D8A354-0BD6-4F56-BE35-E04766E0CB25}" dt="2022-01-07T03:04:00.972" v="26" actId="207"/>
        <pc:sldMkLst>
          <pc:docMk/>
          <pc:sldMk cId="1030620117" sldId="353"/>
        </pc:sldMkLst>
        <pc:spChg chg="mod">
          <ac:chgData name="老兄 悟見" userId="d3c841b5715e98f1" providerId="LiveId" clId="{F8D8A354-0BD6-4F56-BE35-E04766E0CB25}" dt="2022-01-07T03:04:00.972" v="26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F8D8A354-0BD6-4F56-BE35-E04766E0CB25}" dt="2022-01-07T03:04:33.001" v="30" actId="207"/>
        <pc:sldMkLst>
          <pc:docMk/>
          <pc:sldMk cId="2665815979" sldId="354"/>
        </pc:sldMkLst>
        <pc:spChg chg="mod">
          <ac:chgData name="老兄 悟見" userId="d3c841b5715e98f1" providerId="LiveId" clId="{F8D8A354-0BD6-4F56-BE35-E04766E0CB25}" dt="2022-01-07T03:04:33.001" v="30" actId="207"/>
          <ac:spMkLst>
            <pc:docMk/>
            <pc:sldMk cId="2665815979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F8D8A354-0BD6-4F56-BE35-E04766E0CB25}" dt="2022-01-07T03:05:05.103" v="34" actId="207"/>
        <pc:sldMkLst>
          <pc:docMk/>
          <pc:sldMk cId="2192390034" sldId="355"/>
        </pc:sldMkLst>
        <pc:spChg chg="mod">
          <ac:chgData name="老兄 悟見" userId="d3c841b5715e98f1" providerId="LiveId" clId="{F8D8A354-0BD6-4F56-BE35-E04766E0CB25}" dt="2022-01-07T03:05:05.103" v="34" actId="207"/>
          <ac:spMkLst>
            <pc:docMk/>
            <pc:sldMk cId="2192390034" sldId="35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F8D8A354-0BD6-4F56-BE35-E04766E0CB25}" dt="2022-01-07T03:05:44.266" v="40" actId="207"/>
        <pc:sldMkLst>
          <pc:docMk/>
          <pc:sldMk cId="2621691802" sldId="356"/>
        </pc:sldMkLst>
        <pc:spChg chg="mod">
          <ac:chgData name="老兄 悟見" userId="d3c841b5715e98f1" providerId="LiveId" clId="{F8D8A354-0BD6-4F56-BE35-E04766E0CB25}" dt="2022-01-07T03:05:44.266" v="40" actId="207"/>
          <ac:spMkLst>
            <pc:docMk/>
            <pc:sldMk cId="2621691802" sldId="35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F8D8A354-0BD6-4F56-BE35-E04766E0CB25}" dt="2022-01-07T03:06:14.051" v="44" actId="207"/>
        <pc:sldMkLst>
          <pc:docMk/>
          <pc:sldMk cId="972770859" sldId="357"/>
        </pc:sldMkLst>
        <pc:spChg chg="mod">
          <ac:chgData name="老兄 悟見" userId="d3c841b5715e98f1" providerId="LiveId" clId="{F8D8A354-0BD6-4F56-BE35-E04766E0CB25}" dt="2022-01-07T03:06:14.051" v="44" actId="207"/>
          <ac:spMkLst>
            <pc:docMk/>
            <pc:sldMk cId="972770859" sldId="35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末後修行不迷糊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一、末後修行不迷糊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男子漢大丈夫沒有這個勇氣承擔嗎？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你自己打瞌睡，你自己還內心糊塗嗎？ 你一個人的不清淨，影響到多少的眾生？ 到了最末後的時候，端看你們的心，佛歸佛、魔歸魔、神歸神、鬼歸鬼、人歸人。 就是在這個時候。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你們看一看、想一想，你們是什麼心？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如果說人家責備還願意聽還能聽得進去，那你這個人還有可救。 反過來呢？ 如果說心念不正、陽奉陰違者，與神不能相契合，諸佛不入，魔入侵。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末後修行不迷糊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二、真功實善化冤欠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你們想一想，如果說仙佛不能護法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，冤欠找上門，真神不能做主，顛倒妄行，是何後果？ 吾老關伏魔不伏冤，個人冤欠，只有真功實善，能夠去化解。 希望諸賢士，心中要明白才好，聽懂嗎？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修道如同一顆果實，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你這一顆果實，如果說裡面有蛀蟲，長得再大再好看，有用嗎？ 沒用。 每一位賢士都知道，那你們自己內心有幾條蛀蟲你想清楚啊！ 不要對別人清清楚楚，對自己卻模模糊糊。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5815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末後修行不迷糊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77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三、不懂覺悟壓陰山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到了最末後的時刻，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如果說，諸位賢士，再不懂得覺悟，再不懂得改過，陰山有你一份。 並非老關恐嚇你，今天不要說你已經求道，你求道不行道，你恩不報，你願也不了，你憑什麼躲災避劫，你憑什麼了斷冤欠、了斷輪迴？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今天是　老母冬季大典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，你們跪在　母前懺悔之心掏出來，一切從頭開始，永不再犯。 上天喜歡改過悔過之人。 你們要給你們自己機會，上天給你們這個機緣，太殊勝了！ 從此刻開始到畢班，好好的靜下你的心，好好的懺悔你的心，謹守佛規！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239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末後修行不迷糊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77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四、內心昏沈魔入竅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人能弘道，非道弘人；天賴人宣，人賴天成。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你求了道，你明白了道理，你去行功了願，你有一點成績，上天會考驗你的修行。 時刻內心需要戰戰兢競，不可大意放鬆，你一疏忽一放鬆，你的冤欠就是你的仇人，你的冤欠隨伺在你的旁邊。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內心昏沈，魔入竅，元神不作主了，糊塗妄行之事避免不了。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自己心念清清靜靜，正正當當的修道，體體面面的做人，光明坦蕩，給眾生立下標竿。 你的言行不要影響大道，道則非常之事，能辦之人，非同凡人。 身為修道士，濟公的徒弟，當要有一番氣象。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1691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末後修行不迷糊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五、精神振作再振作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修行修到最後，不要讓人家說你的祖先無德。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謹記，這麼好的一個因緣，希望諸位賢士，好好的珍惜它、好好的把握住，好好的將這一生，做好犧牲奉獻，讓這一生過得有價值、有意義。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最末後的時候，財、色、氣要注意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，財要清、色要遠、氣要養。 該捨的，你要捨得，好好去想一想。 五大犧牲，捨命、捨財、舍青春還舍什麼？ 希望你們的精神振作再振作，不要委靡不振！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277085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3085</TotalTime>
  <Words>781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末後修行不迷糊 悟見講</vt:lpstr>
      <vt:lpstr>末後修行不迷糊 悟見講</vt:lpstr>
      <vt:lpstr>末後修行不迷糊 悟見講</vt:lpstr>
      <vt:lpstr>末後修行不迷糊 悟見講</vt:lpstr>
      <vt:lpstr>末後修行不迷糊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2022-01-07T03:06:18Z</dcterms:modified>
  <cp:contentStatus/>
</cp:coreProperties>
</file>