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8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D203C99-2DD5-41D5-A8FB-E0284BC75E96}"/>
    <pc:docChg chg="custSel addSld modSld">
      <pc:chgData name="老兄 悟見" userId="d3c841b5715e98f1" providerId="LiveId" clId="{ED203C99-2DD5-41D5-A8FB-E0284BC75E96}" dt="2021-09-29T03:16:40.172" v="45" actId="207"/>
      <pc:docMkLst>
        <pc:docMk/>
      </pc:docMkLst>
      <pc:sldChg chg="modSp mod">
        <pc:chgData name="老兄 悟見" userId="d3c841b5715e98f1" providerId="LiveId" clId="{ED203C99-2DD5-41D5-A8FB-E0284BC75E96}" dt="2021-09-29T03:14:35.351" v="28" actId="207"/>
        <pc:sldMkLst>
          <pc:docMk/>
          <pc:sldMk cId="2451051432" sldId="345"/>
        </pc:sldMkLst>
        <pc:spChg chg="mod">
          <ac:chgData name="老兄 悟見" userId="d3c841b5715e98f1" providerId="LiveId" clId="{ED203C99-2DD5-41D5-A8FB-E0284BC75E96}" dt="2021-09-29T03:14:35.351" v="2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D203C99-2DD5-41D5-A8FB-E0284BC75E96}" dt="2021-09-29T03:14:59.550" v="32" actId="207"/>
        <pc:sldMkLst>
          <pc:docMk/>
          <pc:sldMk cId="3652358006" sldId="346"/>
        </pc:sldMkLst>
        <pc:spChg chg="mod">
          <ac:chgData name="老兄 悟見" userId="d3c841b5715e98f1" providerId="LiveId" clId="{ED203C99-2DD5-41D5-A8FB-E0284BC75E96}" dt="2021-09-29T03:14:59.550" v="32" actId="207"/>
          <ac:spMkLst>
            <pc:docMk/>
            <pc:sldMk cId="3652358006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D203C99-2DD5-41D5-A8FB-E0284BC75E96}" dt="2021-09-29T03:16:40.172" v="45" actId="207"/>
        <pc:sldMkLst>
          <pc:docMk/>
          <pc:sldMk cId="3468607743" sldId="347"/>
        </pc:sldMkLst>
        <pc:spChg chg="mod">
          <ac:chgData name="老兄 悟見" userId="d3c841b5715e98f1" providerId="LiveId" clId="{ED203C99-2DD5-41D5-A8FB-E0284BC75E96}" dt="2021-09-29T03:16:40.172" v="45" actId="207"/>
          <ac:spMkLst>
            <pc:docMk/>
            <pc:sldMk cId="346860774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D203C99-2DD5-41D5-A8FB-E0284BC75E96}" dt="2021-09-29T03:16:01.841" v="40" actId="207"/>
        <pc:sldMkLst>
          <pc:docMk/>
          <pc:sldMk cId="35919469" sldId="348"/>
        </pc:sldMkLst>
        <pc:spChg chg="mod">
          <ac:chgData name="老兄 悟見" userId="d3c841b5715e98f1" providerId="LiveId" clId="{ED203C99-2DD5-41D5-A8FB-E0284BC75E96}" dt="2021-09-29T03:16:01.841" v="40" actId="207"/>
          <ac:spMkLst>
            <pc:docMk/>
            <pc:sldMk cId="3591946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D203C99-2DD5-41D5-A8FB-E0284BC75E96}" dt="2021-09-29T03:15:25.798" v="36" actId="207"/>
        <pc:sldMkLst>
          <pc:docMk/>
          <pc:sldMk cId="2092657514" sldId="349"/>
        </pc:sldMkLst>
        <pc:spChg chg="mod">
          <ac:chgData name="老兄 悟見" userId="d3c841b5715e98f1" providerId="LiveId" clId="{ED203C99-2DD5-41D5-A8FB-E0284BC75E96}" dt="2021-09-29T03:15:25.798" v="36" actId="207"/>
          <ac:spMkLst>
            <pc:docMk/>
            <pc:sldMk cId="209265751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有污點怎見老母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一、真心在內心懺悔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老師多麼希望你們，能夠把握這個機會，好好的懺悔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，好不好？你沒有懺悔清楚，靈性上還有污點，回去見了老母，你就會不好意思啦！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不要以為自己不認識字就可以隨便的懺悔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，不是拖泥帶水的過去就算了，要真心的在內心懺悔。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有污點怎見老母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二、日子不長快修辦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問一問自己，你的日子還有多長？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問一問自己，你的靈性光明了沒有？你們一個個都擔了責任，不論前人、點傳師、講師、壇主、辦事人員，一個個責任都不一樣，是不是？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在理天立的什麼愿，來到人間就要實現什麼愿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，就要了什麼愿，千萬不要有埋怨。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35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有污點怎見老母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三、不了愿憑何回天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因為你在老母面前立的愿是心甘情願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，來到人間，忘了你以前立的愿，現在實行起來心不甘情不願，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又不能真正的了愿，將來憑什麼回天？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65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有污點怎見老母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四、人皆會死快修辦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你知道你還能再活幾年嗎？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就像老師我濟公活佛的時候，我遊戲人間，暗中釣賢，雖然我是活佛，時間到了還是要走，所以濟公活佛的肉體並沒有活到現在，是不是？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再來天然古佛是老師我降生的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，天然古佛活了五十九年，像凡夫、像俗子，可是老師的責任還是沒有變啊！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有污點怎見老母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五、效法老師責任担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應時勢、應時運，老師我做個凡夫俗子，我還是要說還是要喚，眾徒弟我還是要帶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，誰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教為師跟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徒兒們結下了不解之緣，生生世世：永遠都不能變。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雖然老師我形象變了，以前破破爛爛的遊戲人間，後來天然是莊莊嚴嚴的，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可是那個心還是不變，為師還是能實現，好好帶著我這群徒兒，回到我們的故家鄉，清清白白的無極理天。眾徒弟，你們了解為師的心嗎？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86077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477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有污點怎見老母 悟見講</vt:lpstr>
      <vt:lpstr>有污點怎見老母 悟見講</vt:lpstr>
      <vt:lpstr>有污點怎見老母 悟見講</vt:lpstr>
      <vt:lpstr>有污點怎見老母 悟見講</vt:lpstr>
      <vt:lpstr>有污點怎見老母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2021-09-30T02:28:08Z</dcterms:modified>
  <cp:contentStatus/>
</cp:coreProperties>
</file>