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823C4AC-B6C8-4662-8977-28558C6CA493}"/>
    <pc:docChg chg="custSel addSld modSld">
      <pc:chgData name="老兄 悟見" userId="d3c841b5715e98f1" providerId="LiveId" clId="{2823C4AC-B6C8-4662-8977-28558C6CA493}" dt="2022-01-12T03:24:47.976" v="45" actId="207"/>
      <pc:docMkLst>
        <pc:docMk/>
      </pc:docMkLst>
      <pc:sldChg chg="modSp mod">
        <pc:chgData name="老兄 悟見" userId="d3c841b5715e98f1" providerId="LiveId" clId="{2823C4AC-B6C8-4662-8977-28558C6CA493}" dt="2022-01-12T03:22:56.938" v="29" actId="207"/>
        <pc:sldMkLst>
          <pc:docMk/>
          <pc:sldMk cId="1030620117" sldId="353"/>
        </pc:sldMkLst>
        <pc:spChg chg="mod">
          <ac:chgData name="老兄 悟見" userId="d3c841b5715e98f1" providerId="LiveId" clId="{2823C4AC-B6C8-4662-8977-28558C6CA493}" dt="2022-01-12T03:20:43.232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2823C4AC-B6C8-4662-8977-28558C6CA493}" dt="2022-01-12T03:22:56.938" v="29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2823C4AC-B6C8-4662-8977-28558C6CA493}" dt="2022-01-12T03:23:30.737" v="33" actId="207"/>
        <pc:sldMkLst>
          <pc:docMk/>
          <pc:sldMk cId="1077017458" sldId="354"/>
        </pc:sldMkLst>
        <pc:spChg chg="mod">
          <ac:chgData name="老兄 悟見" userId="d3c841b5715e98f1" providerId="LiveId" clId="{2823C4AC-B6C8-4662-8977-28558C6CA493}" dt="2022-01-12T03:23:30.737" v="33" actId="207"/>
          <ac:spMkLst>
            <pc:docMk/>
            <pc:sldMk cId="1077017458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2823C4AC-B6C8-4662-8977-28558C6CA493}" dt="2022-01-12T03:23:59.872" v="37" actId="207"/>
        <pc:sldMkLst>
          <pc:docMk/>
          <pc:sldMk cId="3438482317" sldId="355"/>
        </pc:sldMkLst>
        <pc:spChg chg="mod">
          <ac:chgData name="老兄 悟見" userId="d3c841b5715e98f1" providerId="LiveId" clId="{2823C4AC-B6C8-4662-8977-28558C6CA493}" dt="2022-01-12T03:23:59.872" v="37" actId="207"/>
          <ac:spMkLst>
            <pc:docMk/>
            <pc:sldMk cId="3438482317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823C4AC-B6C8-4662-8977-28558C6CA493}" dt="2022-01-12T03:24:23.012" v="41" actId="207"/>
        <pc:sldMkLst>
          <pc:docMk/>
          <pc:sldMk cId="3162299664" sldId="356"/>
        </pc:sldMkLst>
        <pc:spChg chg="mod">
          <ac:chgData name="老兄 悟見" userId="d3c841b5715e98f1" providerId="LiveId" clId="{2823C4AC-B6C8-4662-8977-28558C6CA493}" dt="2022-01-12T03:24:23.012" v="41" actId="207"/>
          <ac:spMkLst>
            <pc:docMk/>
            <pc:sldMk cId="3162299664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823C4AC-B6C8-4662-8977-28558C6CA493}" dt="2022-01-12T03:24:47.976" v="45" actId="207"/>
        <pc:sldMkLst>
          <pc:docMk/>
          <pc:sldMk cId="1209119724" sldId="357"/>
        </pc:sldMkLst>
        <pc:spChg chg="mod">
          <ac:chgData name="老兄 悟見" userId="d3c841b5715e98f1" providerId="LiveId" clId="{2823C4AC-B6C8-4662-8977-28558C6CA493}" dt="2022-01-12T03:24:47.976" v="45" actId="207"/>
          <ac:spMkLst>
            <pc:docMk/>
            <pc:sldMk cId="1209119724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是為自己而修道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一、是為自己而修道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不是跟老師要斷絕關係啊！我們有師徒的關係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，為師會關心你。可是把它講回來，你如果掉下去了，為師怎麼樣？除了傷心以外呢？我還是我，你還是你啊！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所以說，你要認清楚，修道為的是你自己。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是為自己而修道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二、修道與別人無關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今天你想修道嗎？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。那你為什麼來修道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？這個要不要認清啊？如果沒有認清楚的話，修到半途，你就迷迷糊糊，是不是為了形象而修道嗎？為了老師我而修道嗎？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為了誰？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。你走與不走，我有沒有關係啊？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01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是為自己而修道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三、成佛要去修去做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成佛這件事，不是用講的，而是要真真實實、腳踏實地的去修，去做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，六萬多年來，咱們就只等這麼一次啊！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我們有行功了愿的機會，就得要當下把握，緊緊的握住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，有事建功易，無事建功難。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48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是為自己而修道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四、珍惜佛緣快修辦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我們的人生能夠保證有多長，今天平安，明天呢？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佳期良辰，就只有這麼一次，我們要做，就得要把它做到最好，因為這份緣得來不易呀！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要一世修，一世成，一世了，並不是那麼的簡單容易呀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！徒兒們就得要咬緊牙關，撐到最後，不到最後關頭，是不能夠見真章的。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229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是為自己而修道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五、突破層層的關考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末後一著，層層關考，陷阱重重，徒兒們就得要慎思明辨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，速睜慧眼。一失足成千古恨，再回頭已百年身，如此，我們怎麼能夠不戰戰兢兢呢？千萬不要讓我們的九玄七祖蒙羞，也千萬不要再讓為師一而再，再而三的失望。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每一字，每一句皆都是為師的心血、血淚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，為師沒有什麼奢求，只有希望徒兒們能夠做一位老母的好兒女，為師的好賢徒。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91197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495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是為自己而修道 悟見講</vt:lpstr>
      <vt:lpstr>是為自己而修道 悟見講</vt:lpstr>
      <vt:lpstr>是為自己而修道 悟見講</vt:lpstr>
      <vt:lpstr>是為自己而修道 悟見講</vt:lpstr>
      <vt:lpstr>是為自己而修道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2022-01-12T03:24:50Z</dcterms:modified>
  <cp:contentStatus/>
</cp:coreProperties>
</file>