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53" r:id="rId2"/>
    <p:sldId id="354" r:id="rId3"/>
    <p:sldId id="355" r:id="rId4"/>
    <p:sldId id="356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B2B0EAE-F32D-4CE8-A522-BC5B30B572D6}"/>
    <pc:docChg chg="custSel addSld delSld modSld">
      <pc:chgData name="老兄 悟見" userId="d3c841b5715e98f1" providerId="LiveId" clId="{EB2B0EAE-F32D-4CE8-A522-BC5B30B572D6}" dt="2022-01-07T03:53:55.687" v="33" actId="207"/>
      <pc:docMkLst>
        <pc:docMk/>
      </pc:docMkLst>
      <pc:sldChg chg="modSp mod">
        <pc:chgData name="老兄 悟見" userId="d3c841b5715e98f1" providerId="LiveId" clId="{EB2B0EAE-F32D-4CE8-A522-BC5B30B572D6}" dt="2022-01-07T03:52:31.808" v="23" actId="207"/>
        <pc:sldMkLst>
          <pc:docMk/>
          <pc:sldMk cId="1030620117" sldId="353"/>
        </pc:sldMkLst>
        <pc:spChg chg="mod">
          <ac:chgData name="老兄 悟見" userId="d3c841b5715e98f1" providerId="LiveId" clId="{EB2B0EAE-F32D-4CE8-A522-BC5B30B572D6}" dt="2022-01-07T03:52:31.808" v="23" actId="207"/>
          <ac:spMkLst>
            <pc:docMk/>
            <pc:sldMk cId="1030620117" sldId="353"/>
            <ac:spMk id="5" creationId="{00000000-0000-0000-0000-000000000000}"/>
          </ac:spMkLst>
        </pc:spChg>
      </pc:sldChg>
      <pc:sldChg chg="modSp mod">
        <pc:chgData name="老兄 悟見" userId="d3c841b5715e98f1" providerId="LiveId" clId="{EB2B0EAE-F32D-4CE8-A522-BC5B30B572D6}" dt="2022-01-07T03:52:49.724" v="25" actId="207"/>
        <pc:sldMkLst>
          <pc:docMk/>
          <pc:sldMk cId="812810016" sldId="354"/>
        </pc:sldMkLst>
        <pc:spChg chg="mod">
          <ac:chgData name="老兄 悟見" userId="d3c841b5715e98f1" providerId="LiveId" clId="{EB2B0EAE-F32D-4CE8-A522-BC5B30B572D6}" dt="2022-01-07T03:52:49.724" v="25" actId="207"/>
          <ac:spMkLst>
            <pc:docMk/>
            <pc:sldMk cId="812810016" sldId="354"/>
            <ac:spMk id="5" creationId="{00000000-0000-0000-0000-000000000000}"/>
          </ac:spMkLst>
        </pc:spChg>
      </pc:sldChg>
      <pc:sldChg chg="modSp mod">
        <pc:chgData name="老兄 悟見" userId="d3c841b5715e98f1" providerId="LiveId" clId="{EB2B0EAE-F32D-4CE8-A522-BC5B30B572D6}" dt="2022-01-07T03:53:23.510" v="29" actId="207"/>
        <pc:sldMkLst>
          <pc:docMk/>
          <pc:sldMk cId="3056431668" sldId="355"/>
        </pc:sldMkLst>
        <pc:spChg chg="mod">
          <ac:chgData name="老兄 悟見" userId="d3c841b5715e98f1" providerId="LiveId" clId="{EB2B0EAE-F32D-4CE8-A522-BC5B30B572D6}" dt="2022-01-07T03:53:23.510" v="29" actId="207"/>
          <ac:spMkLst>
            <pc:docMk/>
            <pc:sldMk cId="3056431668" sldId="35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B2B0EAE-F32D-4CE8-A522-BC5B30B572D6}" dt="2022-01-07T03:53:55.687" v="33" actId="207"/>
        <pc:sldMkLst>
          <pc:docMk/>
          <pc:sldMk cId="3775416925" sldId="356"/>
        </pc:sldMkLst>
        <pc:spChg chg="mod">
          <ac:chgData name="老兄 悟見" userId="d3c841b5715e98f1" providerId="LiveId" clId="{EB2B0EAE-F32D-4CE8-A522-BC5B30B572D6}" dt="2022-01-07T03:53:55.687" v="33" actId="207"/>
          <ac:spMkLst>
            <pc:docMk/>
            <pc:sldMk cId="3775416925" sldId="356"/>
            <ac:spMk id="5" creationId="{00000000-0000-0000-0000-000000000000}"/>
          </ac:spMkLst>
        </pc:spChg>
      </pc:sldChg>
      <pc:sldChg chg="add del">
        <pc:chgData name="老兄 悟見" userId="d3c841b5715e98f1" providerId="LiveId" clId="{EB2B0EAE-F32D-4CE8-A522-BC5B30B572D6}" dt="2022-01-07T03:51:42.024" v="17" actId="2696"/>
        <pc:sldMkLst>
          <pc:docMk/>
          <pc:sldMk cId="101016000" sldId="3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2022/1/7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放下清靜消遙佛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一、放下清靜消遙佛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逍遙，就是什麼都沒罣礙、什麼都悟空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，這是咱修道人最根本之道。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修道要放下、要空、要看開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，人家若要就給人，給人就好，煩惱有什麼用？那就是「執」，放下才能逍遙。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放下清靜消遙佛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二、心清靜神自然清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人的心一煩躁，對於你的修行來講會怎麼樣啊？事倍功半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！心要寧靜、清淨，神自然清，自然有智慧。當內心寧靜時就是至樂。我們的心如果不平靜，就有煩惱，就沒有快樂。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最快樂的源泉，不是來自其他外相變化或感官的享受，而是來自你的心源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，所以我們修道修心，就是這樣。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2810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放下清靜消遙佛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三、修道首先要清淨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修道要怎樣修啊？修道首先要有清淨的心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，至誠的心，還要有耐心。如果沒有清靜的心，一天到晚只有煩惱、妄想，那麼一顆心就不會安定，哪修得了道呢？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所以入佛門首先要把不應該有的妄心放下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，保持清靜的心，並以至誠的心去體悟佛法。誠者無物，就是放下一切的人心執著，向內尋找自性，心中無執著，才能有一顆至誠的心。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43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放下清靜消遙佛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四、隨時看開放得下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修道要隨時看得開、放得下，既然提得起就要放得下。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對一些凡情俗事，不要太在意，不要太計較。因為有計較就會苦，有苦就不會快樂。修道當然要越修越快樂。不管何時何處，每天皆要一天比一天更好。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處理事情要看得遠、看得寬，還要把你執著的心放下，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來分析事情，你就知道在人生旅途上有了什麼差錯，自己就要修改過來。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541692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3084</TotalTime>
  <Words>425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放下清靜消遙佛 悟見講</vt:lpstr>
      <vt:lpstr>放下清靜消遙佛 悟見講</vt:lpstr>
      <vt:lpstr>放下清靜消遙佛 悟見講</vt:lpstr>
      <vt:lpstr>放下清靜消遙佛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693</cp:revision>
  <dcterms:created xsi:type="dcterms:W3CDTF">2014-02-15T05:50:45Z</dcterms:created>
  <dcterms:modified xsi:type="dcterms:W3CDTF">2022-01-07T03:53:59Z</dcterms:modified>
  <cp:contentStatus/>
</cp:coreProperties>
</file>