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353" r:id="rId2"/>
    <p:sldId id="354" r:id="rId3"/>
    <p:sldId id="355" r:id="rId4"/>
    <p:sldId id="358" r:id="rId5"/>
    <p:sldId id="357" r:id="rId6"/>
    <p:sldId id="356" r:id="rId7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00" autoAdjust="0"/>
    <p:restoredTop sz="93421" autoAdjust="0"/>
  </p:normalViewPr>
  <p:slideViewPr>
    <p:cSldViewPr>
      <p:cViewPr varScale="1">
        <p:scale>
          <a:sx n="85" d="100"/>
          <a:sy n="85" d="100"/>
        </p:scale>
        <p:origin x="980" y="8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老兄 悟見" userId="d3c841b5715e98f1" providerId="LiveId" clId="{3ACC3368-7BFE-4D0C-8E44-CD49644367F9}"/>
    <pc:docChg chg="custSel addSld modSld">
      <pc:chgData name="老兄 悟見" userId="d3c841b5715e98f1" providerId="LiveId" clId="{3ACC3368-7BFE-4D0C-8E44-CD49644367F9}" dt="2021-12-17T03:03:58.441" v="52" actId="207"/>
      <pc:docMkLst>
        <pc:docMk/>
      </pc:docMkLst>
      <pc:sldChg chg="modSp mod">
        <pc:chgData name="老兄 悟見" userId="d3c841b5715e98f1" providerId="LiveId" clId="{3ACC3368-7BFE-4D0C-8E44-CD49644367F9}" dt="2021-12-17T03:03:58.441" v="52" actId="207"/>
        <pc:sldMkLst>
          <pc:docMk/>
          <pc:sldMk cId="1030620117" sldId="353"/>
        </pc:sldMkLst>
        <pc:spChg chg="mod">
          <ac:chgData name="老兄 悟見" userId="d3c841b5715e98f1" providerId="LiveId" clId="{3ACC3368-7BFE-4D0C-8E44-CD49644367F9}" dt="2021-12-17T03:03:58.441" v="52" actId="207"/>
          <ac:spMkLst>
            <pc:docMk/>
            <pc:sldMk cId="1030620117" sldId="353"/>
            <ac:spMk id="5" creationId="{00000000-0000-0000-0000-000000000000}"/>
          </ac:spMkLst>
        </pc:spChg>
      </pc:sldChg>
      <pc:sldChg chg="modSp mod">
        <pc:chgData name="老兄 悟見" userId="d3c841b5715e98f1" providerId="LiveId" clId="{3ACC3368-7BFE-4D0C-8E44-CD49644367F9}" dt="2021-12-17T03:03:42.523" v="50" actId="207"/>
        <pc:sldMkLst>
          <pc:docMk/>
          <pc:sldMk cId="327536802" sldId="354"/>
        </pc:sldMkLst>
        <pc:spChg chg="mod">
          <ac:chgData name="老兄 悟見" userId="d3c841b5715e98f1" providerId="LiveId" clId="{3ACC3368-7BFE-4D0C-8E44-CD49644367F9}" dt="2021-12-17T03:03:42.523" v="50" actId="207"/>
          <ac:spMkLst>
            <pc:docMk/>
            <pc:sldMk cId="327536802" sldId="354"/>
            <ac:spMk id="5" creationId="{00000000-0000-0000-0000-000000000000}"/>
          </ac:spMkLst>
        </pc:spChg>
      </pc:sldChg>
      <pc:sldChg chg="modSp mod">
        <pc:chgData name="老兄 悟見" userId="d3c841b5715e98f1" providerId="LiveId" clId="{3ACC3368-7BFE-4D0C-8E44-CD49644367F9}" dt="2021-12-17T03:03:21.657" v="48" actId="207"/>
        <pc:sldMkLst>
          <pc:docMk/>
          <pc:sldMk cId="293613590" sldId="355"/>
        </pc:sldMkLst>
        <pc:spChg chg="mod">
          <ac:chgData name="老兄 悟見" userId="d3c841b5715e98f1" providerId="LiveId" clId="{3ACC3368-7BFE-4D0C-8E44-CD49644367F9}" dt="2021-12-17T03:03:21.657" v="48" actId="207"/>
          <ac:spMkLst>
            <pc:docMk/>
            <pc:sldMk cId="293613590" sldId="355"/>
            <ac:spMk id="5" creationId="{00000000-0000-0000-0000-000000000000}"/>
          </ac:spMkLst>
        </pc:spChg>
      </pc:sldChg>
      <pc:sldChg chg="modSp add mod">
        <pc:chgData name="老兄 悟見" userId="d3c841b5715e98f1" providerId="LiveId" clId="{3ACC3368-7BFE-4D0C-8E44-CD49644367F9}" dt="2021-12-17T03:02:14.527" v="41" actId="207"/>
        <pc:sldMkLst>
          <pc:docMk/>
          <pc:sldMk cId="1450852796" sldId="356"/>
        </pc:sldMkLst>
        <pc:spChg chg="mod">
          <ac:chgData name="老兄 悟見" userId="d3c841b5715e98f1" providerId="LiveId" clId="{3ACC3368-7BFE-4D0C-8E44-CD49644367F9}" dt="2021-12-17T03:02:14.527" v="41" actId="207"/>
          <ac:spMkLst>
            <pc:docMk/>
            <pc:sldMk cId="1450852796" sldId="356"/>
            <ac:spMk id="5" creationId="{00000000-0000-0000-0000-000000000000}"/>
          </ac:spMkLst>
        </pc:spChg>
      </pc:sldChg>
      <pc:sldChg chg="modSp add mod">
        <pc:chgData name="老兄 悟見" userId="d3c841b5715e98f1" providerId="LiveId" clId="{3ACC3368-7BFE-4D0C-8E44-CD49644367F9}" dt="2021-12-17T03:02:40.536" v="44" actId="207"/>
        <pc:sldMkLst>
          <pc:docMk/>
          <pc:sldMk cId="1125969073" sldId="357"/>
        </pc:sldMkLst>
        <pc:spChg chg="mod">
          <ac:chgData name="老兄 悟見" userId="d3c841b5715e98f1" providerId="LiveId" clId="{3ACC3368-7BFE-4D0C-8E44-CD49644367F9}" dt="2021-12-17T03:02:40.536" v="44" actId="207"/>
          <ac:spMkLst>
            <pc:docMk/>
            <pc:sldMk cId="1125969073" sldId="357"/>
            <ac:spMk id="5" creationId="{00000000-0000-0000-0000-000000000000}"/>
          </ac:spMkLst>
        </pc:spChg>
      </pc:sldChg>
      <pc:sldChg chg="modSp add mod">
        <pc:chgData name="老兄 悟見" userId="d3c841b5715e98f1" providerId="LiveId" clId="{3ACC3368-7BFE-4D0C-8E44-CD49644367F9}" dt="2021-12-17T03:02:54.539" v="46" actId="207"/>
        <pc:sldMkLst>
          <pc:docMk/>
          <pc:sldMk cId="3885944117" sldId="358"/>
        </pc:sldMkLst>
        <pc:spChg chg="mod">
          <ac:chgData name="老兄 悟見" userId="d3c841b5715e98f1" providerId="LiveId" clId="{3ACC3368-7BFE-4D0C-8E44-CD49644367F9}" dt="2021-12-17T03:02:54.539" v="46" actId="207"/>
          <ac:spMkLst>
            <pc:docMk/>
            <pc:sldMk cId="3885944117" sldId="358"/>
            <ac:spMk id="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2021/12/17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2021/12/17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2021/12/17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2021/12/17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2021/12/17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2021/12/17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2021/12/17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2021/12/17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2021/12/17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2021/12/17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2021/12/17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2021/12/17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2021/12/17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找回失去的佛光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fontScale="92500" lnSpcReduction="200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一、找回失去的佛光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拾起一顆被遺忘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的佛性，糾正迷惘的心靈，珍惜著老母給的緣，珍惜上帝賜予的真，克念轉情作聖，法乳融化芸芸眾生。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當你們以前剛從理天下來的時候，身上是乾乾淨淨，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一點雜質也沒有，沒有煩惱，沒有苦痛，可是來到人間以後，卻有這麼多東西在我們身上，所以我們要把它扒下 來擦乾淨，把髒東西洗掉才能恢復我們本來的面目。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30620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找回失去的佛光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fontScale="85000" lnSpcReduction="200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二、除掉身上髒東西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什麼是髒東西呢？仇恨、嗔心、虛榮、名利、酒色財氣、七情六欲、十惡八邪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，說有多少就有多少。不過不管灰塵有多少，只要用清水一沖掉就能乾淨了，就如我們看黑夜好暗，伸手不見五指，可是一旦太陽出來就什麼都看見了。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為師要你們自己去想自己的髒東西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，然後自己去丟掉，每一個人都一樣，要自己擦，自己洗，別人又不知道你的髒東西在哪，怎麼幫你洗？怎麼幫你擦呢？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7536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找回失去的佛光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fontScale="85000" lnSpcReduction="200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三、為何自佛光變暗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要怎麼恢復覺性的圓明呢？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你們這顆佛性，當年在天庭是亮晶晶的，三界十方無處不放光明，而現在淪落在紅塵世上，活在人的身上，為什麼濟公老師説光明本來有，而一淪落下來，就讓種種的一切以及後天的習性，把這顆光明的佛性遮住了，所以使你有而不知其有，使你不能把這一份光明流露出去，不能夠圓融三界十方，</a:t>
            </a:r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所以一個人的成功與失敗就差別在這裏，為什麼？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3613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找回失去的佛光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fontScale="92500" lnSpcReduction="200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四、自性佛光的重要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假如你那顆佛性是光明的話，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你這個人就極容易活在人們的心目中，假如你不能活躍在人們的心目中，甚至讓人們看到就敬而遠之，那就是因為你的佛性不夠光明，總是戴著眾生的面目，而使人感到畏懼的緣故。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為什麼同樣都有佛性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，有的人成功，有的人失敗，有人成聖成佛，也有人當眾生，甚至最後淪落為魔鬼呢？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85944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找回失去的佛光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fontScale="92500" lnSpcReduction="200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五、求道找回自性光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有人說這是因為根器不同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，其實不管他根器如何，現在是三曹普渡的時候，不在乎這一切，反正有人就有佛性，只是光明與不光明之差而已，光明是因為他佛性不滅，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若不是佛性不滅，便是有先覺者點化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，那他就有而知其有，然後趕快力求自己，把那些髒東西、牽纏、習氣都去掉，所以他能夠不斷地克己復禮，使之光明煥發。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259690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找回失去的佛光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fontScale="92500" lnSpcReduction="200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六、修道佛性變光明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師傅引進徒兒來到佛門，而修道成道則要靠徒兒自己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。既然告訴你有本來面目，就要靠你自己去發心，自己去發現，去成就自己。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還有一種是佛性迷昧、昏暗，又不肯接受人家的勸解、指點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，固執己見，永遠一直迷下去，有脾氣毛病不願意改，越沾染越厚、越暗淡，越使人感到可怕、畏懼。這兩者之間就是修與不修的功夫，知道嗎？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50852796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3086</TotalTime>
  <Words>758</Words>
  <Application>Microsoft Office PowerPoint</Application>
  <PresentationFormat>如螢幕大小 (16:9)</PresentationFormat>
  <Paragraphs>29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2" baseType="lpstr">
      <vt:lpstr>標楷體</vt:lpstr>
      <vt:lpstr>Arial</vt:lpstr>
      <vt:lpstr>Calibri</vt:lpstr>
      <vt:lpstr>Franklin Gothic Book</vt:lpstr>
      <vt:lpstr>Wingdings 2</vt:lpstr>
      <vt:lpstr>科技</vt:lpstr>
      <vt:lpstr>找回失去的佛光 悟見講</vt:lpstr>
      <vt:lpstr>找回失去的佛光 悟見講</vt:lpstr>
      <vt:lpstr>找回失去的佛光 悟見講</vt:lpstr>
      <vt:lpstr>找回失去的佛光 悟見講</vt:lpstr>
      <vt:lpstr>找回失去的佛光 悟見講</vt:lpstr>
      <vt:lpstr>找回失去的佛光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693</cp:revision>
  <dcterms:created xsi:type="dcterms:W3CDTF">2014-02-15T05:50:45Z</dcterms:created>
  <dcterms:modified xsi:type="dcterms:W3CDTF">2021-12-17T03:04:01Z</dcterms:modified>
  <cp:contentStatus/>
</cp:coreProperties>
</file>