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8" r:id="rId5"/>
    <p:sldId id="34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7FCE32DF-8B33-4B78-9780-311516127BDE}"/>
    <pc:docChg chg="custSel addSld modSld">
      <pc:chgData name="老兄 悟見" userId="d3c841b5715e98f1" providerId="LiveId" clId="{7FCE32DF-8B33-4B78-9780-311516127BDE}" dt="2021-09-21T05:46:09.207" v="125" actId="207"/>
      <pc:docMkLst>
        <pc:docMk/>
      </pc:docMkLst>
      <pc:sldChg chg="modSp mod">
        <pc:chgData name="老兄 悟見" userId="d3c841b5715e98f1" providerId="LiveId" clId="{7FCE32DF-8B33-4B78-9780-311516127BDE}" dt="2021-09-21T05:43:40.420" v="41" actId="207"/>
        <pc:sldMkLst>
          <pc:docMk/>
          <pc:sldMk cId="2451051432" sldId="345"/>
        </pc:sldMkLst>
        <pc:spChg chg="mod">
          <ac:chgData name="老兄 悟見" userId="d3c841b5715e98f1" providerId="LiveId" clId="{7FCE32DF-8B33-4B78-9780-311516127BDE}" dt="2021-09-21T05:43:40.420" v="41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7FCE32DF-8B33-4B78-9780-311516127BDE}" dt="2021-09-21T05:44:21.130" v="62" actId="207"/>
        <pc:sldMkLst>
          <pc:docMk/>
          <pc:sldMk cId="3936034060" sldId="346"/>
        </pc:sldMkLst>
        <pc:spChg chg="mod">
          <ac:chgData name="老兄 悟見" userId="d3c841b5715e98f1" providerId="LiveId" clId="{7FCE32DF-8B33-4B78-9780-311516127BDE}" dt="2021-09-21T05:44:21.130" v="62" actId="207"/>
          <ac:spMkLst>
            <pc:docMk/>
            <pc:sldMk cId="3936034060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7FCE32DF-8B33-4B78-9780-311516127BDE}" dt="2021-09-21T05:44:57.309" v="83" actId="207"/>
        <pc:sldMkLst>
          <pc:docMk/>
          <pc:sldMk cId="1822414793" sldId="347"/>
        </pc:sldMkLst>
        <pc:spChg chg="mod">
          <ac:chgData name="老兄 悟見" userId="d3c841b5715e98f1" providerId="LiveId" clId="{7FCE32DF-8B33-4B78-9780-311516127BDE}" dt="2021-09-21T05:44:57.309" v="83" actId="207"/>
          <ac:spMkLst>
            <pc:docMk/>
            <pc:sldMk cId="1822414793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7FCE32DF-8B33-4B78-9780-311516127BDE}" dt="2021-09-21T05:45:31.731" v="104" actId="207"/>
        <pc:sldMkLst>
          <pc:docMk/>
          <pc:sldMk cId="524822000" sldId="348"/>
        </pc:sldMkLst>
        <pc:spChg chg="mod">
          <ac:chgData name="老兄 悟見" userId="d3c841b5715e98f1" providerId="LiveId" clId="{7FCE32DF-8B33-4B78-9780-311516127BDE}" dt="2021-09-21T05:45:31.731" v="104" actId="207"/>
          <ac:spMkLst>
            <pc:docMk/>
            <pc:sldMk cId="524822000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7FCE32DF-8B33-4B78-9780-311516127BDE}" dt="2021-09-21T05:46:09.207" v="125" actId="207"/>
        <pc:sldMkLst>
          <pc:docMk/>
          <pc:sldMk cId="1959807161" sldId="349"/>
        </pc:sldMkLst>
        <pc:spChg chg="mod">
          <ac:chgData name="老兄 悟見" userId="d3c841b5715e98f1" providerId="LiveId" clId="{7FCE32DF-8B33-4B78-9780-311516127BDE}" dt="2021-09-21T05:46:09.207" v="125" actId="207"/>
          <ac:spMkLst>
            <pc:docMk/>
            <pc:sldMk cId="1959807161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感嘆世人未真修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一、地藏王法奉命来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地藏古佛訓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天堂地獄九重開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地藏王法奉命来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欲救世人沉苦海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迷津打破上瑶台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天命天律不能欺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地府金科嚴重施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不怕虧心好巧計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傷天罪惡絕難移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感嘆世人未真修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二、感嘆世人未真修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地藏古佛訓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陰司更比陽間苦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地獄千般行罪罰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覺悟此詩須作善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来生富貴異常人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感嘆世人未真修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追求假景度春秋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不知性命如朝露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世事常念百年憂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6034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感嘆世人未真修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三、爭名奪利有何益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地藏古佛訓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歴代興衰似水流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水流一去不回頭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爭名奪利有何益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死後唯留一古丘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生老病死四苦場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誰能跳出這高墙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世間不少迷津客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凡海無多覺醒郎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2414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感嘆世人未真修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四、慈悲戒殺護眾生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地藏古佛訓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賞罰公平按律行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陰司判罪重和輕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輪流轉世分貧富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報應陽間六道行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慈悲戒殺護眾生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行功立德是天生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放生终須收福報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家家安泰增吉祥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4822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感嘆世人未真修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五、速速修真揚真理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地藏古佛訓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速速修真揚真理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遲遲學道昧天良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若能求得明師指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脱出輪回免受殃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道德推行進大同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禮義廉耻守綱常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頽風振起興文化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行賞諸生第一功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980716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3056</TotalTime>
  <Words>333</Words>
  <Application>Microsoft Office PowerPoint</Application>
  <PresentationFormat>如螢幕大小 (16:9)</PresentationFormat>
  <Paragraphs>55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感嘆世人未真修 悟見講</vt:lpstr>
      <vt:lpstr>感嘆世人未真修 悟見講</vt:lpstr>
      <vt:lpstr>感嘆世人未真修 悟見講</vt:lpstr>
      <vt:lpstr>感嘆世人未真修 悟見講</vt:lpstr>
      <vt:lpstr>感嘆世人未真修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2021-09-21T05:46:12Z</dcterms:modified>
  <cp:contentStatus/>
</cp:coreProperties>
</file>