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00" r:id="rId2"/>
    <p:sldId id="301" r:id="rId3"/>
    <p:sldId id="302" r:id="rId4"/>
    <p:sldId id="305" r:id="rId5"/>
    <p:sldId id="304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9" autoAdjust="0"/>
    <p:restoredTop sz="92649" autoAdjust="0"/>
  </p:normalViewPr>
  <p:slideViewPr>
    <p:cSldViewPr>
      <p:cViewPr varScale="1">
        <p:scale>
          <a:sx n="89" d="100"/>
          <a:sy n="89" d="100"/>
        </p:scale>
        <p:origin x="796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1322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37420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58238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20158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6368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2021/1/12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徒兒不能不知道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一、未來是佛魔共辦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未來是佛魔共辦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，才能真正考出大家的理念正確與否？ 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考試卷已經發下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，老師也不能告訴你們答案。 憑自己認理實修作答。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8647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徒兒不能不知道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二、站錯邊勾出天盤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即然是佛魔共辦，就是時時都考驗著大家理念與智慧，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一旦選擇錯誤，一翻兩瞪眼，就墜落了，不但自己勾出天盤，也連累祖先齊墜落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46266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徒兒不能不知道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三、理錯誤勾出天盤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但是一時選對，壓對邊，也不代表就能到底。 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這場考，考到蓋棺論定。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如果中間理路偏移受影響。 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一但認理錯誤，還是要勾出天盤的。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09163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徒兒不能不知道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四、尊師重道不離線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所以徒兒啊！ 理念的正確很重要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，這條路要怎麼回天。 就是跟著你們的老前人，前人的家風啊！ 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樸實簡約，謙沖自牧。 慈悲包容，更重要的是你們前人的尊師重道啊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！ 他們沒有做的事，你們可以做嗎？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71768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徒兒不能不知道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五、天命是上天的事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未來的天命如何是上天的事，但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即然都講是末後了，難道還不明白嗎？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0033026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3138</TotalTime>
  <Words>306</Words>
  <Application>Microsoft Office PowerPoint</Application>
  <PresentationFormat>如螢幕大小 (16:9)</PresentationFormat>
  <Paragraphs>27</Paragraphs>
  <Slides>5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徒兒不能不知道 悟見講</vt:lpstr>
      <vt:lpstr>徒兒不能不知道 悟見講</vt:lpstr>
      <vt:lpstr>徒兒不能不知道 悟見講</vt:lpstr>
      <vt:lpstr>徒兒不能不知道 悟見講</vt:lpstr>
      <vt:lpstr>徒兒不能不知道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675</cp:revision>
  <dcterms:created xsi:type="dcterms:W3CDTF">2014-02-15T05:50:45Z</dcterms:created>
  <dcterms:modified xsi:type="dcterms:W3CDTF">2021-01-12T05:14:13Z</dcterms:modified>
  <cp:contentStatus/>
</cp:coreProperties>
</file>