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8" r:id="rId4"/>
    <p:sldId id="34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04E6E3A-0429-4494-87CE-462FE145B487}"/>
    <pc:docChg chg="custSel addSld delSld modSld">
      <pc:chgData name="老兄 悟見" userId="d3c841b5715e98f1" providerId="LiveId" clId="{504E6E3A-0429-4494-87CE-462FE145B487}" dt="2021-11-05T02:40:27.717" v="33" actId="207"/>
      <pc:docMkLst>
        <pc:docMk/>
      </pc:docMkLst>
      <pc:sldChg chg="modSp mod">
        <pc:chgData name="老兄 悟見" userId="d3c841b5715e98f1" providerId="LiveId" clId="{504E6E3A-0429-4494-87CE-462FE145B487}" dt="2021-11-05T02:39:20.790" v="26" actId="207"/>
        <pc:sldMkLst>
          <pc:docMk/>
          <pc:sldMk cId="2451051432" sldId="345"/>
        </pc:sldMkLst>
        <pc:spChg chg="mod">
          <ac:chgData name="老兄 悟見" userId="d3c841b5715e98f1" providerId="LiveId" clId="{504E6E3A-0429-4494-87CE-462FE145B487}" dt="2021-11-05T02:39:20.790" v="2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04E6E3A-0429-4494-87CE-462FE145B487}" dt="2021-11-05T02:39:46.469" v="29" actId="207"/>
        <pc:sldMkLst>
          <pc:docMk/>
          <pc:sldMk cId="774108383" sldId="346"/>
        </pc:sldMkLst>
        <pc:spChg chg="mod">
          <ac:chgData name="老兄 悟見" userId="d3c841b5715e98f1" providerId="LiveId" clId="{504E6E3A-0429-4494-87CE-462FE145B487}" dt="2021-11-05T02:39:46.469" v="29" actId="207"/>
          <ac:spMkLst>
            <pc:docMk/>
            <pc:sldMk cId="774108383" sldId="346"/>
            <ac:spMk id="5" creationId="{00000000-0000-0000-0000-000000000000}"/>
          </ac:spMkLst>
        </pc:spChg>
      </pc:sldChg>
      <pc:sldChg chg="del">
        <pc:chgData name="老兄 悟見" userId="d3c841b5715e98f1" providerId="LiveId" clId="{504E6E3A-0429-4494-87CE-462FE145B487}" dt="2021-11-05T02:37:25.604" v="3" actId="2696"/>
        <pc:sldMkLst>
          <pc:docMk/>
          <pc:sldMk cId="2139549669" sldId="347"/>
        </pc:sldMkLst>
      </pc:sldChg>
      <pc:sldChg chg="modSp mod">
        <pc:chgData name="老兄 悟見" userId="d3c841b5715e98f1" providerId="LiveId" clId="{504E6E3A-0429-4494-87CE-462FE145B487}" dt="2021-11-05T02:40:03.074" v="31" actId="207"/>
        <pc:sldMkLst>
          <pc:docMk/>
          <pc:sldMk cId="1099960962" sldId="348"/>
        </pc:sldMkLst>
        <pc:spChg chg="mod">
          <ac:chgData name="老兄 悟見" userId="d3c841b5715e98f1" providerId="LiveId" clId="{504E6E3A-0429-4494-87CE-462FE145B487}" dt="2021-11-05T02:40:03.074" v="31" actId="207"/>
          <ac:spMkLst>
            <pc:docMk/>
            <pc:sldMk cId="109996096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04E6E3A-0429-4494-87CE-462FE145B487}" dt="2021-11-05T02:40:27.717" v="33" actId="207"/>
        <pc:sldMkLst>
          <pc:docMk/>
          <pc:sldMk cId="2343564488" sldId="349"/>
        </pc:sldMkLst>
        <pc:spChg chg="mod">
          <ac:chgData name="老兄 悟見" userId="d3c841b5715e98f1" providerId="LiveId" clId="{504E6E3A-0429-4494-87CE-462FE145B487}" dt="2021-11-05T02:40:27.717" v="33" actId="207"/>
          <ac:spMkLst>
            <pc:docMk/>
            <pc:sldMk cId="234356448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彌勒祖師真徒孫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一、彌勒祖師真徒孫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你們是師的徒，也是彌勒祖師的徒孫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，什麼樣的人，會是彌勒祖師有緣人、真徒孫呢？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哎！這末後時期，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是人人你爭我奪的，所以誰的度量大、寬厚的，誰像那彌勒祖師肚量的，誰就是祂的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真徒孫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彌勒祖師真徒孫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二、一切事沒擱心上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不管遇到什麼事，你要坦然面對一切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，不快活也是過，快活也是過，遇到狀況了，不管你來我往，記住：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最高級的選手是沒來沒往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你來了，我還是這樣，你走了，我還是這樣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，一切事沒擱在心上，沒有在心板上起伏。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410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彌勒祖師真徒孫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三、把仙佛做榜樣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把仙佛做榜樣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，不是兩眼往外看，向外界放，這樣你就沒有打開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佛知佛見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，盡是存人的知見。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把人當人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還不懂得把人當佛一樣尊重他，不與他計較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，那就沒真正的學好佛！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996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彌勒祖師真徒孫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四、一切要如其本來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想想所謂的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，不就是一切要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如其本來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，要回復自己本來真實的佛性嗎？學佛、拜佛，不是要你另覓佛、求他佛，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而是要你求這尊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自家佛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35644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342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彌勒祖師真徒孫 悟見講</vt:lpstr>
      <vt:lpstr>彌勒祖師真徒孫 悟見講</vt:lpstr>
      <vt:lpstr>彌勒祖師真徒孫 悟見講</vt:lpstr>
      <vt:lpstr>彌勒祖師真徒孫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2021-11-05T02:40:30Z</dcterms:modified>
  <cp:contentStatus/>
</cp:coreProperties>
</file>