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0" r:id="rId2"/>
    <p:sldId id="301" r:id="rId3"/>
    <p:sldId id="307" r:id="rId4"/>
    <p:sldId id="306" r:id="rId5"/>
    <p:sldId id="305" r:id="rId6"/>
    <p:sldId id="304" r:id="rId7"/>
    <p:sldId id="303" r:id="rId8"/>
    <p:sldId id="309" r:id="rId9"/>
    <p:sldId id="31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11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85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404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927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27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502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067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一、師母錦囊一封信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 師母老大人當年在香港時，惦念各地弟子，寫給我們大家的一封信，請大家珍惜參悟。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二、此時修辦成仙佛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眾賢徒等，見字知悉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，你等幸遇末劫，佛緣可謂深厚，此時能以替天辦事，將來皆是佛仙爵位，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一人能以成道，九玄七祖都得無上光榮。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85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三、想出世把道認準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現在你大家都是負責的人了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，就若想出世，準得把道認準，到牛年還有一場大考，大局一變，想借勢力是借不上了，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就怕到時假祖師出世，與假弓長合成一致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，不但假祖師，就連一切邪法全要認他。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885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、假祖師邪法驚人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他是人事出眾，邪法甚為驚人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，那時惡黨還得長臉，這都是上天的用意，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須得借他驗出大家是真的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，上天才能給你真的，這就是「午時成道巳時墜」。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888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、假祖假命要遠離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這時吾早些給你點底細，各人趕緊成全各人的後學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，到那時千萬識透，咬緊牙關，無論他的法術如何玄妙，總是不貪不妄，毫不動搖，才能算保得住險。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雖說是考，這亦是吾們成道之機會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，設若沒有這些，如何分出善惡邪正？又如何分出升降成敗？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183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、道劫並降惡遭劫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過去這場，上天降法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，真祖出世，上天助力，一氣貫通，只要你有真正之功德，都能加靈，神人一體。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跟著就是上天降大劫，刷刮世界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。那時不但小魔不能興起，就是那邪法亦須掃滅，這就是一正壓百邪。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只要你有功德的，到那時不必驚懼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，準可逍遙自在安然渡過。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47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七、道救善劫收惡人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母早已說過，邪魔生法，是跟好人作對的；上天降大劫，刮刷世界，是對惡人的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，望你大家細參母信，遵照行事，無論考魔如何嚴重，準得有真正的把握，否則現在一步失足，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眼前雖然無事等過了牛虎，捶胸頓足悔之晚矣！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623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、性命大事要明白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吾雖不能跟你大家見面，吾可是朝朝夕夕懸掛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，望您大家各抄一份趕緊成全後學，講說明白，大家牢牢謹記，性命關係，天堂地獄之分，別作兒戲，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等到了時候拿出此信作一準繩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，俾使遵循，是母之盼也，此佈即詢近祉。師母字諭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280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師母寄徒一封信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、師母再三的叮嚀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孫師母説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道親均安：善惡分班，大刷大洗，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輪迴受苦，別作兒戲，望你成聖，謹記謹記！</a:t>
            </a:r>
          </a:p>
          <a:p>
            <a:pPr algn="l"/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71987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721</Words>
  <Application>Microsoft Office PowerPoint</Application>
  <PresentationFormat>如螢幕大小 (16:9)</PresentationFormat>
  <Paragraphs>51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師母寄徒一封信 悟見講</vt:lpstr>
      <vt:lpstr>師母寄徒一封信 悟見講</vt:lpstr>
      <vt:lpstr>師母寄徒一封信 悟見講</vt:lpstr>
      <vt:lpstr>師母寄徒一封信 悟見講</vt:lpstr>
      <vt:lpstr>師母寄徒一封信 悟見講</vt:lpstr>
      <vt:lpstr>師母寄徒一封信 悟見講</vt:lpstr>
      <vt:lpstr>師母寄徒一封信 悟見講</vt:lpstr>
      <vt:lpstr>師母寄徒一封信 悟見講</vt:lpstr>
      <vt:lpstr>師母寄徒一封信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2021-01-12T05:30:48Z</dcterms:modified>
  <cp:contentStatus/>
</cp:coreProperties>
</file>