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00" r:id="rId2"/>
    <p:sldId id="301" r:id="rId3"/>
    <p:sldId id="302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8640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099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富貴福壽如何得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一、積善德富貴福壽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佛都是做利己利人之事。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富能以施為德，貧能以道為貴。富貴在乎積善，福壽在乎培德，這是利己；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見人之苦如己苦，必解脫之，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見人之善如己善，必助成之，這是利人。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富貴福壽如何得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二、天爵人爵如何得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孟子曰：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有天爵者、有人爵者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，仁義忠信，樂善不倦，此天爵也。公卿大夫，此人爵也。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古之人，行其天爵而人爵從之；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今之人，行其天爵以要人爵，既得人爵而棄天爵，則惑之甚。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479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富貴福壽如何得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三、想要福壽要清口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世間最骯髒莫過於吃葷，最殘忍莫過於殺生。</a:t>
            </a:r>
            <a:endParaRPr lang="en-US" altLang="zh-TW" sz="3600" b="0" i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福莫過於齋戒布施；求壽莫過於不殺放生；求慧莫過於博學多聞；求安莫過於省禁是非。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4673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2938</TotalTime>
  <Words>231</Words>
  <Application>Microsoft Office PowerPoint</Application>
  <PresentationFormat>如螢幕大小 (16:9)</PresentationFormat>
  <Paragraphs>18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富貴福壽如何得 悟見講</vt:lpstr>
      <vt:lpstr>富貴福壽如何得 悟見講</vt:lpstr>
      <vt:lpstr>富貴福壽如何得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681</cp:revision>
  <dcterms:created xsi:type="dcterms:W3CDTF">2014-02-15T05:50:45Z</dcterms:created>
  <dcterms:modified xsi:type="dcterms:W3CDTF">2021-02-10T00:43:39Z</dcterms:modified>
  <cp:contentStatus/>
</cp:coreProperties>
</file>