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35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2649" autoAdjust="0"/>
  </p:normalViewPr>
  <p:slideViewPr>
    <p:cSldViewPr>
      <p:cViewPr varScale="1">
        <p:scale>
          <a:sx n="84" d="100"/>
          <a:sy n="84" d="100"/>
        </p:scale>
        <p:origin x="102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如果我是這個人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 lnSpcReduction="10000"/>
          </a:bodyPr>
          <a:lstStyle/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仙佛云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如果一個人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，能讓一些人，一輩子懷念，那他一定有善德。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如果一個人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，能讓很多人追思，那他一定有道行。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如果一個人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，能讓諸天仙佛讚嘆，那他一定成就仙佛。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如果一個人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，能讓理天老母心滿意足，那他必然達到德參天地，過化存神的境界。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2930</TotalTime>
  <Words>93</Words>
  <Application>Microsoft Office PowerPoint</Application>
  <PresentationFormat>如螢幕大小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標楷體</vt:lpstr>
      <vt:lpstr>Arial</vt:lpstr>
      <vt:lpstr>Calibri</vt:lpstr>
      <vt:lpstr>Franklin Gothic Book</vt:lpstr>
      <vt:lpstr>Wingdings 2</vt:lpstr>
      <vt:lpstr>科技</vt:lpstr>
      <vt:lpstr>如果我是這個人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655</cp:revision>
  <dcterms:created xsi:type="dcterms:W3CDTF">2014-02-15T05:50:45Z</dcterms:created>
  <dcterms:modified xsi:type="dcterms:W3CDTF">2021-04-20T08:23:46Z</dcterms:modified>
  <cp:contentStatus/>
</cp:coreProperties>
</file>