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3" r:id="rId4"/>
    <p:sldId id="302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-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715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555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782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如何降伏其心？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一、如何降伏其心？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真正的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強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是什麼？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能夠降伏其心，能夠低心下氣，要做到人所做不到的事情，忍人所不能忍的事情，這樣修道才會進步。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就是要心平氣和，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要心平氣和，就要修煉心性，修這顆人心，要去毛病，煉這個性。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如何降伏其心？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二、修道功夫火候足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人家罵你，你不生氣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；人家臉色給你看，你還是一樣，這就是有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火候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。但是如果自己做錯事，要會看臉色，這叫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知進退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。這知進退亦叫作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火候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逆來順受忍為高，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能屈能伸沒煩惱，讓人一步寬無限。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756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如何降伏其心？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三、磨煉信心無怨尤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在人群中，在辦事中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磨煉信心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，不管遇到考驗，遇到挫折，都要「無怨尤、無爭辯」，一有爭辯，就落於是非，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一有是非，就淪為極端，就「不符合中庸」之理了。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15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如何降伏其心？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四、把壓力化為助力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有時候你們也像是一顆皮球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，有彈性的球，有壓力才會彈的高。所以，當別人給你壓力的時候，也不需排斥，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如果能夠「把壓力化為助力」，那不是很好？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190511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2935</TotalTime>
  <Words>320</Words>
  <Application>Microsoft Office PowerPoint</Application>
  <PresentationFormat>如螢幕大小 (16:9)</PresentationFormat>
  <Paragraphs>22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如何降伏其心？ 悟見講</vt:lpstr>
      <vt:lpstr>如何降伏其心？ 悟見講</vt:lpstr>
      <vt:lpstr>如何降伏其心？ 悟見講</vt:lpstr>
      <vt:lpstr>如何降伏其心？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2021-01-22T02:12:59Z</dcterms:modified>
  <cp:contentStatus/>
</cp:coreProperties>
</file>