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6"/>
  </p:notesMasterIdLst>
  <p:sldIdLst>
    <p:sldId id="300" r:id="rId2"/>
    <p:sldId id="301" r:id="rId3"/>
    <p:sldId id="302" r:id="rId4"/>
    <p:sldId id="303" r:id="rId5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049" autoAdjust="0"/>
    <p:restoredTop sz="92649" autoAdjust="0"/>
  </p:normalViewPr>
  <p:slideViewPr>
    <p:cSldViewPr>
      <p:cViewPr varScale="1">
        <p:scale>
          <a:sx n="89" d="100"/>
          <a:sy n="89" d="100"/>
        </p:scale>
        <p:origin x="796" y="6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老兄 悟見" userId="d3c841b5715e98f1" providerId="LiveId" clId="{F5BA9FE0-AF92-47F9-818E-DE53B5EE98AF}"/>
    <pc:docChg chg="custSel addSld modSld">
      <pc:chgData name="老兄 悟見" userId="d3c841b5715e98f1" providerId="LiveId" clId="{F5BA9FE0-AF92-47F9-818E-DE53B5EE98AF}" dt="2022-01-23T08:35:21.056" v="34" actId="207"/>
      <pc:docMkLst>
        <pc:docMk/>
      </pc:docMkLst>
      <pc:sldChg chg="modSp mod">
        <pc:chgData name="老兄 悟見" userId="d3c841b5715e98f1" providerId="LiveId" clId="{F5BA9FE0-AF92-47F9-818E-DE53B5EE98AF}" dt="2022-01-23T08:34:10.337" v="26" actId="207"/>
        <pc:sldMkLst>
          <pc:docMk/>
          <pc:sldMk cId="2498647851" sldId="300"/>
        </pc:sldMkLst>
        <pc:spChg chg="mod">
          <ac:chgData name="老兄 悟見" userId="d3c841b5715e98f1" providerId="LiveId" clId="{F5BA9FE0-AF92-47F9-818E-DE53B5EE98AF}" dt="2022-01-23T08:34:10.337" v="26" actId="207"/>
          <ac:spMkLst>
            <pc:docMk/>
            <pc:sldMk cId="2498647851" sldId="300"/>
            <ac:spMk id="5" creationId="{00000000-0000-0000-0000-000000000000}"/>
          </ac:spMkLst>
        </pc:spChg>
      </pc:sldChg>
      <pc:sldChg chg="modSp mod">
        <pc:chgData name="老兄 悟見" userId="d3c841b5715e98f1" providerId="LiveId" clId="{F5BA9FE0-AF92-47F9-818E-DE53B5EE98AF}" dt="2022-01-23T08:34:38.271" v="29" actId="207"/>
        <pc:sldMkLst>
          <pc:docMk/>
          <pc:sldMk cId="1971100627" sldId="301"/>
        </pc:sldMkLst>
        <pc:spChg chg="mod">
          <ac:chgData name="老兄 悟見" userId="d3c841b5715e98f1" providerId="LiveId" clId="{F5BA9FE0-AF92-47F9-818E-DE53B5EE98AF}" dt="2022-01-23T08:34:38.271" v="29" actId="207"/>
          <ac:spMkLst>
            <pc:docMk/>
            <pc:sldMk cId="1971100627" sldId="301"/>
            <ac:spMk id="5" creationId="{00000000-0000-0000-0000-000000000000}"/>
          </ac:spMkLst>
        </pc:spChg>
      </pc:sldChg>
      <pc:sldChg chg="modSp mod">
        <pc:chgData name="老兄 悟見" userId="d3c841b5715e98f1" providerId="LiveId" clId="{F5BA9FE0-AF92-47F9-818E-DE53B5EE98AF}" dt="2022-01-23T08:35:01.487" v="32" actId="207"/>
        <pc:sldMkLst>
          <pc:docMk/>
          <pc:sldMk cId="614449322" sldId="302"/>
        </pc:sldMkLst>
        <pc:spChg chg="mod">
          <ac:chgData name="老兄 悟見" userId="d3c841b5715e98f1" providerId="LiveId" clId="{F5BA9FE0-AF92-47F9-818E-DE53B5EE98AF}" dt="2022-01-23T08:35:01.487" v="32" actId="207"/>
          <ac:spMkLst>
            <pc:docMk/>
            <pc:sldMk cId="614449322" sldId="302"/>
            <ac:spMk id="5" creationId="{00000000-0000-0000-0000-000000000000}"/>
          </ac:spMkLst>
        </pc:spChg>
      </pc:sldChg>
      <pc:sldChg chg="modSp add mod">
        <pc:chgData name="老兄 悟見" userId="d3c841b5715e98f1" providerId="LiveId" clId="{F5BA9FE0-AF92-47F9-818E-DE53B5EE98AF}" dt="2022-01-23T08:35:21.056" v="34" actId="207"/>
        <pc:sldMkLst>
          <pc:docMk/>
          <pc:sldMk cId="704003876" sldId="303"/>
        </pc:sldMkLst>
        <pc:spChg chg="mod">
          <ac:chgData name="老兄 悟見" userId="d3c841b5715e98f1" providerId="LiveId" clId="{F5BA9FE0-AF92-47F9-818E-DE53B5EE98AF}" dt="2022-01-23T08:35:21.056" v="34" actId="207"/>
          <ac:spMkLst>
            <pc:docMk/>
            <pc:sldMk cId="704003876" sldId="303"/>
            <ac:spMk id="5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2022/1/23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013224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809579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192372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926585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2022/1/23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2022/1/23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2022/1/23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2022/1/23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2022/1/23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2022/1/23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2022/1/23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2022/1/23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2022/1/23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2022/1/23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2022/1/23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2022/1/23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如何過好新一年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一、如何過好新一年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今年好好的，就要有心理準備，想想明年是否要好好的就要發愿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，有好念頭讓自己修辦道，行功了愿彌補功德做在先，性命生死之間，是不讓人說條件。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要過好年，平常修道要每天反省自己做錯了哪些事情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，犯了哪些罪，過，錯？對上天表白，懺悔，然後去改進。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986478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如何過好新一年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二、有功德年關好過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徒兒要識透天時啊，過年快到了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，－元復始，萬象更新，徒兒的心也要清。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人家說年關不好過，但何時比較好過？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什麼叫做好過？好過的時候就享受，不好過的時候就怨天尤人，說上天沒有照顧你。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想要好過，必須先把功德做在前頭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，否則時間－到，想彌補都來不及。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711006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如何過好新一年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10000"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三、有功德沒有冲煞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每人每年會遭遇不同的十二生肖冲煞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，要把功德做在先，不然遇到事情的時候，損失會越多。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不要因小失大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，無形冤欠討報時是很厲害的，因因果果都逃不掉。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不要說「我人好好的，為什麼要做功德」？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這是你的念頭在擾亂你做功德，行功了愿的機會，念頭，習性都是累世帶來的，你不去修補它，能眞正的捨身辦道嗎？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144493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如何過好新一年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四、多積功德保平安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過年快到了，平常要多叩首，多積功累德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，雖說要功德，但是也不要執著功德，執著功德者毫無功德，要無心無為。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為師常常在你們身邊，徒兒是否有感受到？你心中有佛，佛就在你心中坐。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要素位而行，安安分分的做人，踏踏實實的修道，徒兒每天要多叩首，多積功累德來保平安。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04003876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2939</TotalTime>
  <Words>435</Words>
  <Application>Microsoft Office PowerPoint</Application>
  <PresentationFormat>如螢幕大小 (16:9)</PresentationFormat>
  <Paragraphs>26</Paragraphs>
  <Slides>4</Slides>
  <Notes>4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10" baseType="lpstr">
      <vt:lpstr>標楷體</vt:lpstr>
      <vt:lpstr>Arial</vt:lpstr>
      <vt:lpstr>Calibri</vt:lpstr>
      <vt:lpstr>Franklin Gothic Book</vt:lpstr>
      <vt:lpstr>Wingdings 2</vt:lpstr>
      <vt:lpstr>科技</vt:lpstr>
      <vt:lpstr>如何過好新一年 悟見講</vt:lpstr>
      <vt:lpstr>如何過好新一年 悟見講</vt:lpstr>
      <vt:lpstr>如何過好新一年 悟見講</vt:lpstr>
      <vt:lpstr>如何過好新一年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678</cp:revision>
  <dcterms:created xsi:type="dcterms:W3CDTF">2014-02-15T05:50:45Z</dcterms:created>
  <dcterms:modified xsi:type="dcterms:W3CDTF">2022-01-23T08:35:24Z</dcterms:modified>
  <cp:contentStatus/>
</cp:coreProperties>
</file>