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BEBC641-0F57-44D6-AE51-1343429157B3}"/>
    <pc:docChg chg="custSel addSld modSld">
      <pc:chgData name="老兄 悟見" userId="d3c841b5715e98f1" providerId="LiveId" clId="{0BEBC641-0F57-44D6-AE51-1343429157B3}" dt="2021-10-03T02:49:15.155" v="48" actId="20577"/>
      <pc:docMkLst>
        <pc:docMk/>
      </pc:docMkLst>
      <pc:sldChg chg="modSp mod">
        <pc:chgData name="老兄 悟見" userId="d3c841b5715e98f1" providerId="LiveId" clId="{0BEBC641-0F57-44D6-AE51-1343429157B3}" dt="2021-10-03T01:51:22.523" v="25" actId="207"/>
        <pc:sldMkLst>
          <pc:docMk/>
          <pc:sldMk cId="2451051432" sldId="345"/>
        </pc:sldMkLst>
        <pc:spChg chg="mod">
          <ac:chgData name="老兄 悟見" userId="d3c841b5715e98f1" providerId="LiveId" clId="{0BEBC641-0F57-44D6-AE51-1343429157B3}" dt="2021-10-03T01:51:22.523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BEBC641-0F57-44D6-AE51-1343429157B3}" dt="2021-10-03T02:49:15.155" v="48" actId="20577"/>
        <pc:sldMkLst>
          <pc:docMk/>
          <pc:sldMk cId="1331695750" sldId="346"/>
        </pc:sldMkLst>
        <pc:spChg chg="mod">
          <ac:chgData name="老兄 悟見" userId="d3c841b5715e98f1" providerId="LiveId" clId="{0BEBC641-0F57-44D6-AE51-1343429157B3}" dt="2021-10-03T02:49:15.155" v="48" actId="20577"/>
          <ac:spMkLst>
            <pc:docMk/>
            <pc:sldMk cId="133169575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BEBC641-0F57-44D6-AE51-1343429157B3}" dt="2021-10-03T01:52:13.350" v="35" actId="207"/>
        <pc:sldMkLst>
          <pc:docMk/>
          <pc:sldMk cId="2528567236" sldId="347"/>
        </pc:sldMkLst>
        <pc:spChg chg="mod">
          <ac:chgData name="老兄 悟見" userId="d3c841b5715e98f1" providerId="LiveId" clId="{0BEBC641-0F57-44D6-AE51-1343429157B3}" dt="2021-10-03T01:52:13.350" v="35" actId="207"/>
          <ac:spMkLst>
            <pc:docMk/>
            <pc:sldMk cId="252856723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BEBC641-0F57-44D6-AE51-1343429157B3}" dt="2021-10-03T01:53:07.927" v="43" actId="207"/>
        <pc:sldMkLst>
          <pc:docMk/>
          <pc:sldMk cId="3897998337" sldId="348"/>
        </pc:sldMkLst>
        <pc:spChg chg="mod">
          <ac:chgData name="老兄 悟見" userId="d3c841b5715e98f1" providerId="LiveId" clId="{0BEBC641-0F57-44D6-AE51-1343429157B3}" dt="2021-10-03T01:53:07.927" v="43" actId="207"/>
          <ac:spMkLst>
            <pc:docMk/>
            <pc:sldMk cId="389799833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BEBC641-0F57-44D6-AE51-1343429157B3}" dt="2021-10-03T01:52:43.341" v="39" actId="207"/>
        <pc:sldMkLst>
          <pc:docMk/>
          <pc:sldMk cId="2273287995" sldId="349"/>
        </pc:sldMkLst>
        <pc:spChg chg="mod">
          <ac:chgData name="老兄 悟見" userId="d3c841b5715e98f1" providerId="LiveId" clId="{0BEBC641-0F57-44D6-AE51-1343429157B3}" dt="2021-10-03T01:52:43.341" v="39" actId="207"/>
          <ac:spMkLst>
            <pc:docMk/>
            <pc:sldMk cId="227328799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如何走通修行路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一、如何走通修行路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每個人的眼睛都要往前看，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當你碰到壁、碰到石頭，路走不通時，要回頭看自己的內心，凡人都往外求，聖賢都往內心深究，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學道是學做人處事的道理，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在日常生活中學習，要一直不斷提醒自己，心要平，你的心平了，很多事情就都沒問題了。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如何走通修行路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二、不讓你生命白過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就是把握當下</a:t>
            </a:r>
            <a:r>
              <a:rPr lang="zh-TW" altLang="en-US" sz="3600" b="0" i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珍惜每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一刻、每一分、每一秒，不讓你的生命白過，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要懂得珍惜你的人生，去創造永恆的未來。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169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如何走通修行路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三、沒有過不了的關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修道有困難、修道有考驗，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要記住，天下沒有過不了的火燄山，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經過一關又一關，自然能夠勇敢面對困境。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856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如何走通修行路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四、修行路非常寶貴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修行的過程雖是辛苦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，若能瞭解修行的真正可貴，才是值得，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每一個人都要面對自己的人生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，把握每一個機會，切莫因猶豫等待，而錯失良機。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328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如何走通修行路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五、心善美修行路通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用什麼眼睛去看人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，人家就變成什麼樣，心美，物物皆美，心善，物物皆善，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成乎一心而已。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79983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3111</TotalTime>
  <Words>313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如何走通修行路 悟見講</vt:lpstr>
      <vt:lpstr>如何走通修行路 悟見講</vt:lpstr>
      <vt:lpstr>如何走通修行路 悟見講</vt:lpstr>
      <vt:lpstr>如何走通修行路 悟見講</vt:lpstr>
      <vt:lpstr>如何走通修行路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2021-10-03T02:49:20Z</dcterms:modified>
  <cp:contentStatus/>
</cp:coreProperties>
</file>