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3AD0A3C-3109-4E5D-A678-151675C8442A}"/>
    <pc:docChg chg="custSel addSld modSld">
      <pc:chgData name="老兄 悟見" userId="d3c841b5715e98f1" providerId="LiveId" clId="{83AD0A3C-3109-4E5D-A678-151675C8442A}" dt="2021-09-21T06:05:07.938" v="31" actId="207"/>
      <pc:docMkLst>
        <pc:docMk/>
      </pc:docMkLst>
      <pc:sldChg chg="modSp mod">
        <pc:chgData name="老兄 悟見" userId="d3c841b5715e98f1" providerId="LiveId" clId="{83AD0A3C-3109-4E5D-A678-151675C8442A}" dt="2021-09-21T06:03:51.103" v="20" actId="207"/>
        <pc:sldMkLst>
          <pc:docMk/>
          <pc:sldMk cId="2451051432" sldId="345"/>
        </pc:sldMkLst>
        <pc:spChg chg="mod">
          <ac:chgData name="老兄 悟見" userId="d3c841b5715e98f1" providerId="LiveId" clId="{83AD0A3C-3109-4E5D-A678-151675C8442A}" dt="2021-09-21T06:03:51.103" v="2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83AD0A3C-3109-4E5D-A678-151675C8442A}" dt="2021-09-21T06:04:18.527" v="24" actId="207"/>
        <pc:sldMkLst>
          <pc:docMk/>
          <pc:sldMk cId="254670031" sldId="346"/>
        </pc:sldMkLst>
        <pc:spChg chg="mod">
          <ac:chgData name="老兄 悟見" userId="d3c841b5715e98f1" providerId="LiveId" clId="{83AD0A3C-3109-4E5D-A678-151675C8442A}" dt="2021-09-21T06:04:18.527" v="24" actId="207"/>
          <ac:spMkLst>
            <pc:docMk/>
            <pc:sldMk cId="254670031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83AD0A3C-3109-4E5D-A678-151675C8442A}" dt="2021-09-21T06:04:41.236" v="28" actId="207"/>
        <pc:sldMkLst>
          <pc:docMk/>
          <pc:sldMk cId="383232757" sldId="347"/>
        </pc:sldMkLst>
        <pc:spChg chg="mod">
          <ac:chgData name="老兄 悟見" userId="d3c841b5715e98f1" providerId="LiveId" clId="{83AD0A3C-3109-4E5D-A678-151675C8442A}" dt="2021-09-21T06:04:41.236" v="28" actId="207"/>
          <ac:spMkLst>
            <pc:docMk/>
            <pc:sldMk cId="38323275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83AD0A3C-3109-4E5D-A678-151675C8442A}" dt="2021-09-21T06:05:07.938" v="31" actId="207"/>
        <pc:sldMkLst>
          <pc:docMk/>
          <pc:sldMk cId="1968700709" sldId="348"/>
        </pc:sldMkLst>
        <pc:spChg chg="mod">
          <ac:chgData name="老兄 悟見" userId="d3c841b5715e98f1" providerId="LiveId" clId="{83AD0A3C-3109-4E5D-A678-151675C8442A}" dt="2021-09-21T06:05:07.938" v="31" actId="207"/>
          <ac:spMkLst>
            <pc:docMk/>
            <pc:sldMk cId="1968700709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如何讓自性達圓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一、無盡德性能達圓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明師指明你的本性，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也就是你本來的心性，激發了你無盡的德性，逐漸的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達圓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以變化氣質，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讓你的仁、義丶禮、智丶信全部顯露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，懺悔自清，不食眾生肉，身行菩薩行，以菩薩之道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行功了愿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如何讓自性達圓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二、念念不忘渡眾生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徒啊！你們如果能夠念念如仙佛乘愿來渡眾生，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步步如彌勒下生，那麼，你本身當下就是彌勒祖師的無量化身，就可以潛移默化，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默默地轉移人間呈現吉祥。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670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如何讓自性達圓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三、重發善愿仙佛助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你們每一個人只要有這一份善念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，仙佛則無處不搭幫助道，對不對？你越是開荒，你越是渡人，你越能感受得到諸佛的助力。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你們一定要再一次的發心，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好好的完成你們未完成的愿，把你們的職責再一次好好真心的負起來，好嗎。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23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如何讓自性達圓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四、要善用你這一生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用一生許下 修道的承諾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用一生實現 辦道的愿力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用一生完成 渡眾的責任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用一生承擔 濟世的使命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用一生圓满 生命的因緣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用一生成就 眾生的慧命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用一生廣結 來世的善緣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用一生學習 寬恕的課程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87007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327</Words>
  <Application>Microsoft Office PowerPoint</Application>
  <PresentationFormat>如螢幕大小 (16:9)</PresentationFormat>
  <Paragraphs>25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如何讓自性達圓 悟見講</vt:lpstr>
      <vt:lpstr>如何讓自性達圓 悟見講</vt:lpstr>
      <vt:lpstr>如何讓自性達圓 悟見講</vt:lpstr>
      <vt:lpstr>如何讓自性達圓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2021-09-21T06:05:12Z</dcterms:modified>
  <cp:contentStatus/>
</cp:coreProperties>
</file>