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A3E32AC-ECDC-422B-8945-A850D41F2309}"/>
    <pc:docChg chg="custSel addSld modSld">
      <pc:chgData name="老兄 悟見" userId="d3c841b5715e98f1" providerId="LiveId" clId="{9A3E32AC-ECDC-422B-8945-A850D41F2309}" dt="2021-10-08T07:22:49.357" v="47" actId="207"/>
      <pc:docMkLst>
        <pc:docMk/>
      </pc:docMkLst>
      <pc:sldChg chg="modSp mod">
        <pc:chgData name="老兄 悟見" userId="d3c841b5715e98f1" providerId="LiveId" clId="{9A3E32AC-ECDC-422B-8945-A850D41F2309}" dt="2021-10-06T03:00:06.817" v="29" actId="207"/>
        <pc:sldMkLst>
          <pc:docMk/>
          <pc:sldMk cId="2451051432" sldId="345"/>
        </pc:sldMkLst>
        <pc:spChg chg="mod">
          <ac:chgData name="老兄 悟見" userId="d3c841b5715e98f1" providerId="LiveId" clId="{9A3E32AC-ECDC-422B-8945-A850D41F2309}" dt="2021-09-29T01:53:28.114" v="0" actId="207"/>
          <ac:spMkLst>
            <pc:docMk/>
            <pc:sldMk cId="2451051432" sldId="345"/>
            <ac:spMk id="4" creationId="{00000000-0000-0000-0000-000000000000}"/>
          </ac:spMkLst>
        </pc:spChg>
        <pc:spChg chg="mod">
          <ac:chgData name="老兄 悟見" userId="d3c841b5715e98f1" providerId="LiveId" clId="{9A3E32AC-ECDC-422B-8945-A850D41F2309}" dt="2021-10-06T03:00:06.817" v="29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9A3E32AC-ECDC-422B-8945-A850D41F2309}" dt="2021-10-06T03:00:26.905" v="33" actId="207"/>
        <pc:sldMkLst>
          <pc:docMk/>
          <pc:sldMk cId="1567191156" sldId="346"/>
        </pc:sldMkLst>
        <pc:spChg chg="mod">
          <ac:chgData name="老兄 悟見" userId="d3c841b5715e98f1" providerId="LiveId" clId="{9A3E32AC-ECDC-422B-8945-A850D41F2309}" dt="2021-10-06T03:00:26.905" v="33" actId="207"/>
          <ac:spMkLst>
            <pc:docMk/>
            <pc:sldMk cId="1567191156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9A3E32AC-ECDC-422B-8945-A850D41F2309}" dt="2021-10-06T03:00:53.959" v="38" actId="207"/>
        <pc:sldMkLst>
          <pc:docMk/>
          <pc:sldMk cId="721286990" sldId="347"/>
        </pc:sldMkLst>
        <pc:spChg chg="mod">
          <ac:chgData name="老兄 悟見" userId="d3c841b5715e98f1" providerId="LiveId" clId="{9A3E32AC-ECDC-422B-8945-A850D41F2309}" dt="2021-10-06T03:00:53.959" v="38" actId="207"/>
          <ac:spMkLst>
            <pc:docMk/>
            <pc:sldMk cId="72128699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9A3E32AC-ECDC-422B-8945-A850D41F2309}" dt="2021-10-08T07:22:49.357" v="47" actId="207"/>
        <pc:sldMkLst>
          <pc:docMk/>
          <pc:sldMk cId="970472048" sldId="348"/>
        </pc:sldMkLst>
        <pc:spChg chg="mod">
          <ac:chgData name="老兄 悟見" userId="d3c841b5715e98f1" providerId="LiveId" clId="{9A3E32AC-ECDC-422B-8945-A850D41F2309}" dt="2021-10-08T07:22:49.357" v="47" actId="207"/>
          <ac:spMkLst>
            <pc:docMk/>
            <pc:sldMk cId="970472048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9A3E32AC-ECDC-422B-8945-A850D41F2309}" dt="2021-10-06T03:01:38.318" v="46" actId="207"/>
        <pc:sldMkLst>
          <pc:docMk/>
          <pc:sldMk cId="973672039" sldId="349"/>
        </pc:sldMkLst>
        <pc:spChg chg="mod">
          <ac:chgData name="老兄 悟見" userId="d3c841b5715e98f1" providerId="LiveId" clId="{9A3E32AC-ECDC-422B-8945-A850D41F2309}" dt="2021-10-06T03:01:38.318" v="46" actId="207"/>
          <ac:spMkLst>
            <pc:docMk/>
            <pc:sldMk cId="973672039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如何把命握手中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一、做事對得起良心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平常做事對得起自己的良心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，合乎天理，日後才不會走向死胡同。做任何的事情，都要謹慎小心，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舉頭三尺有神明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，做得好，自然就有福氣，做不好，就招來苦難。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如何把命握手中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二、不造罪不遭劫難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聽了道理，要能夠好好的實踐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，我們修道不為別人，全是為了自己，自己不造罪，以後就不遭劫難，自己明理就不會做糊塗事，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命運都掌握在自己的手中。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719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如何把命握手中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三、自己福氣要珍惜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能生在這個世上，都有自己的福氣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，自己的福氣要好好珍惜，當然每一個人，也有不同的困難，和一些不如意的地方，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只要我們做人做事照著良心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，去除一切的貪嗔痴，自然困難就會消除，不如意也能變成吉祥。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28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如何把命握手中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四、不貪心不惹麻煩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如果好命、有錢，但是盡做違背良心的事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，眼前的一切，終究像鏡花水月一樣，不能長久。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君子愛財要取之有道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，如果你拿了這些錢、這些東西，會良心不安，內心不能平靜，不要因為一時的貪心，招惹來不幸的麻煩。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47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如何把命握手中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五、腳步不能走錯路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各位賢士千萬要謹慎小心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，腳步不能走錯路，心念也不能有任何的偏差錯誤。要學習要聽道理，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點傳師、講師以及壇主的慈悲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，是要引領大家能走向一個光明的康莊。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367203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3056</TotalTime>
  <Words>366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如何把命握手中 悟見講</vt:lpstr>
      <vt:lpstr>如何把命握手中 悟見講</vt:lpstr>
      <vt:lpstr>如何把命握手中 悟見講</vt:lpstr>
      <vt:lpstr>如何把命握手中 悟見講</vt:lpstr>
      <vt:lpstr>如何把命握手中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2021-10-08T07:22:51Z</dcterms:modified>
  <cp:contentStatus/>
</cp:coreProperties>
</file>