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43" r:id="rId2"/>
    <p:sldId id="344" r:id="rId3"/>
    <p:sldId id="345" r:id="rId4"/>
    <p:sldId id="347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3AB203EC-539F-4CD1-9B87-B8372E1B241A}"/>
    <pc:docChg chg="custSel addSld delSld modSld">
      <pc:chgData name="老兄 悟見" userId="d3c841b5715e98f1" providerId="LiveId" clId="{3AB203EC-539F-4CD1-9B87-B8372E1B241A}" dt="2021-09-15T03:33:12.790" v="35" actId="207"/>
      <pc:docMkLst>
        <pc:docMk/>
      </pc:docMkLst>
      <pc:sldChg chg="modSp mod">
        <pc:chgData name="老兄 悟見" userId="d3c841b5715e98f1" providerId="LiveId" clId="{3AB203EC-539F-4CD1-9B87-B8372E1B241A}" dt="2021-09-15T03:32:32.436" v="29" actId="207"/>
        <pc:sldMkLst>
          <pc:docMk/>
          <pc:sldMk cId="2178315632" sldId="343"/>
        </pc:sldMkLst>
        <pc:spChg chg="mod">
          <ac:chgData name="老兄 悟見" userId="d3c841b5715e98f1" providerId="LiveId" clId="{3AB203EC-539F-4CD1-9B87-B8372E1B241A}" dt="2021-09-15T03:32:32.436" v="29" actId="207"/>
          <ac:spMkLst>
            <pc:docMk/>
            <pc:sldMk cId="2178315632" sldId="343"/>
            <ac:spMk id="5" creationId="{00000000-0000-0000-0000-000000000000}"/>
          </ac:spMkLst>
        </pc:spChg>
      </pc:sldChg>
      <pc:sldChg chg="modSp mod">
        <pc:chgData name="老兄 悟見" userId="d3c841b5715e98f1" providerId="LiveId" clId="{3AB203EC-539F-4CD1-9B87-B8372E1B241A}" dt="2021-09-15T03:32:47.170" v="31" actId="207"/>
        <pc:sldMkLst>
          <pc:docMk/>
          <pc:sldMk cId="952544714" sldId="344"/>
        </pc:sldMkLst>
        <pc:spChg chg="mod">
          <ac:chgData name="老兄 悟見" userId="d3c841b5715e98f1" providerId="LiveId" clId="{3AB203EC-539F-4CD1-9B87-B8372E1B241A}" dt="2021-09-15T03:32:47.170" v="31" actId="207"/>
          <ac:spMkLst>
            <pc:docMk/>
            <pc:sldMk cId="952544714" sldId="344"/>
            <ac:spMk id="5" creationId="{00000000-0000-0000-0000-000000000000}"/>
          </ac:spMkLst>
        </pc:spChg>
      </pc:sldChg>
      <pc:sldChg chg="modSp mod">
        <pc:chgData name="老兄 悟見" userId="d3c841b5715e98f1" providerId="LiveId" clId="{3AB203EC-539F-4CD1-9B87-B8372E1B241A}" dt="2021-09-15T03:32:59.936" v="33" actId="207"/>
        <pc:sldMkLst>
          <pc:docMk/>
          <pc:sldMk cId="1722922484" sldId="345"/>
        </pc:sldMkLst>
        <pc:spChg chg="mod">
          <ac:chgData name="老兄 悟見" userId="d3c841b5715e98f1" providerId="LiveId" clId="{3AB203EC-539F-4CD1-9B87-B8372E1B241A}" dt="2021-09-15T03:32:59.936" v="33" actId="207"/>
          <ac:spMkLst>
            <pc:docMk/>
            <pc:sldMk cId="1722922484" sldId="345"/>
            <ac:spMk id="5" creationId="{00000000-0000-0000-0000-000000000000}"/>
          </ac:spMkLst>
        </pc:spChg>
      </pc:sldChg>
      <pc:sldChg chg="add del">
        <pc:chgData name="老兄 悟見" userId="d3c841b5715e98f1" providerId="LiveId" clId="{3AB203EC-539F-4CD1-9B87-B8372E1B241A}" dt="2021-09-15T03:30:43.363" v="10" actId="2696"/>
        <pc:sldMkLst>
          <pc:docMk/>
          <pc:sldMk cId="2435140028" sldId="346"/>
        </pc:sldMkLst>
      </pc:sldChg>
      <pc:sldChg chg="modSp mod">
        <pc:chgData name="老兄 悟見" userId="d3c841b5715e98f1" providerId="LiveId" clId="{3AB203EC-539F-4CD1-9B87-B8372E1B241A}" dt="2021-09-15T03:33:12.790" v="35" actId="207"/>
        <pc:sldMkLst>
          <pc:docMk/>
          <pc:sldMk cId="1244109142" sldId="347"/>
        </pc:sldMkLst>
        <pc:spChg chg="mod">
          <ac:chgData name="老兄 悟見" userId="d3c841b5715e98f1" providerId="LiveId" clId="{3AB203EC-539F-4CD1-9B87-B8372E1B241A}" dt="2021-09-15T03:33:12.790" v="35" actId="207"/>
          <ac:spMkLst>
            <pc:docMk/>
            <pc:sldMk cId="1244109142" sldId="347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如何做現世菩薩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一、肯修肯辦即菩薩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從你的心做起，你的心得到了平靜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、祥和、安寧，你走到哪裡都是淨土，你可以感化、帶動你周遭的人，跟你一起來創造這個祥和的社會，為這個地方的人謀幸福，那你就是現世的活菩薩啊！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不然，菩薩、活佛，從哪兒來呢？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不是從天上蹬下來的，而是從人間歷練出來的。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8315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如何做現世菩薩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二、無為奉獻即菩薩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不是有句話說：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世上無難事，只怕有心人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，徒兒啊！你要先「從自身開始做起呀」！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咱們修道辦道的氣度要寬廣、志節要高超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，在你燃燒自己，照亮別人的時候，「若不是無為的奉獻，就會招來毀、怨，內心也會產生不平。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2544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如何做現世菩薩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三、無怨無悔即菩薩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除了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無為奉獻之外，還得真心付出啊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！你真心真意的走完這人生，才能無怨無悔啊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天上果位人間定，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唯有眾人對你的肯定，那才表示將來的果位。當然，要得到眾生給你的肯定，你首先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要培德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2922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如何做現世菩薩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四、無為而為即菩薩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德性就像山、海一樣那麼高，那麼深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，也像觀世音菩薩、孔子、聖賢仙佛一樣，千百年後都受到眾生的禮拜。當初他們正為眾生犧牲奉獻時，並沒想到會得到什麼結果，這就是他們「無所為而為」的天性。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所以徒兒們既要修道，就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要先付出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，才能夠從過程中體悟一步一腳印的道理。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410914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3057</TotalTime>
  <Words>381</Words>
  <Application>Microsoft Office PowerPoint</Application>
  <PresentationFormat>如螢幕大小 (16:9)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如何做現世菩薩 悟見講</vt:lpstr>
      <vt:lpstr>如何做現世菩薩 悟見講</vt:lpstr>
      <vt:lpstr>如何做現世菩薩 悟見講</vt:lpstr>
      <vt:lpstr>如何做現世菩薩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2021-09-15T03:33:14Z</dcterms:modified>
  <cp:contentStatus/>
</cp:coreProperties>
</file>