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45" r:id="rId2"/>
    <p:sldId id="346" r:id="rId3"/>
    <p:sldId id="347" r:id="rId4"/>
    <p:sldId id="349" r:id="rId5"/>
    <p:sldId id="350" r:id="rId6"/>
    <p:sldId id="351" r:id="rId7"/>
    <p:sldId id="34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心靈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養生法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一、天道自然養生法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悅性的食物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：青菜、豆類、當下的快樂。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惰性的食物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：垃圾食物（洋芋片、巧克力）、油炸食物、可樂汽水。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呼吸法：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均、慢、細、柔、長。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逆式呼吸法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：呼時漲腹部，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精足不思淫、氣足不思食、神足不思眠。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心靈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養生法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二、善愿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也是養生法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反省自己做的好不好、夠不夠？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我們「聽到知道了那麼多道理，就是要把道理拿來實踐」，你要發善愿，善愿要去實踐，從我們自己講話開始。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我們雖然享有這個嘴巴，也不要讓自己變得很冷漠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，若我都不說話，什麼都不聽，這樣不好，我們也要跟人家適當的有所表達。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9780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心靈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養生法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pPr marL="36576" indent="0" algn="l">
              <a:buNone/>
            </a:pPr>
            <a:r>
              <a:rPr lang="zh-TW" altLang="en-US" sz="41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三、良心做主養生法</a:t>
            </a:r>
          </a:p>
          <a:p>
            <a:pPr algn="l"/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我們「心什麼心，就變成什麼樣的人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」；有什麼樣的脾氣，就有什麼樣的命運，知道嗎！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所謂不由自主，什麼叫做不由自主？</a:t>
            </a:r>
            <a:r>
              <a:rPr lang="en-US" altLang="zh-TW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自主是誰，就是我們的良心，我們的真主人，由著我們的真主人，去發號施令去做的</a:t>
            </a:r>
            <a:r>
              <a:rPr lang="en-US" altLang="zh-TW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那我們現在要讓</a:t>
            </a:r>
            <a:r>
              <a:rPr lang="en-US" altLang="zh-TW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我們的行為，能夠讓自己掌控，讓自己做主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，為師要大家知道養成個習慣</a:t>
            </a:r>
            <a:r>
              <a:rPr lang="en-US" altLang="zh-TW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，這個功夫要做，不做你就沒有功夫，一有空互相提醒喔！要互相提醒喔！因為人對於該做的事情常常會忘記喔！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051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心靈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養生法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四、修道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是一種養生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我們既然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要修道，要效法聖賢仙佛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，自己要去想，遇到事情我不去逃，遇到是非我不去談，遇到紛紛擾擾，我不要去加入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今天可能我們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週圍的人對我們不好，那我們不要生氣，可憐他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，他就是不明理，才會去做一些不合理的事，試著放下，我們把這個怨氣放下，不要他說我們，我們脾氣就來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，這樣子很吃虧，修道十年、二十年然後都沒有進步。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668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心靈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養生法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pPr marL="36576" indent="0" algn="l">
              <a:buNone/>
            </a:pPr>
            <a:r>
              <a:rPr lang="zh-TW" altLang="en-US" sz="41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五、專心做事養生法</a:t>
            </a:r>
          </a:p>
          <a:p>
            <a:pPr algn="l"/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我們既然要參加班，我們就是為了</a:t>
            </a:r>
            <a:r>
              <a:rPr lang="en-US" altLang="zh-TW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要精進自己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，為了要讓自己更進步，能夠更提升，那一切不好的，我們就要時時的警愓</a:t>
            </a:r>
            <a:r>
              <a:rPr lang="en-US" altLang="zh-TW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我們今天做一件事情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，就把心放在事情上知道嗎？</a:t>
            </a:r>
            <a:r>
              <a:rPr lang="en-US" altLang="zh-TW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把本份守好，專心去做好，因為專心就是摒除胡思亂想的好方法</a:t>
            </a:r>
            <a:r>
              <a:rPr lang="en-US" altLang="zh-TW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en-US" altLang="zh-TW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道場的形象責任在每個人</a:t>
            </a:r>
            <a:r>
              <a:rPr lang="en-US" altLang="zh-TW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，不是都在點傳師，每個人把自己的責任盡到好，把自己的本份做好，把我們最好的那一面顯現出來，每個人想著為師在你們身邊。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3762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心靈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養生法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念是一種養生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我們在講謝謝你都一定是微笑的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，所以自己要常常說好話，然後表現和顏悅色的這一面，不要把自己美好的本性，讓我們的毛病脾氣遮蓋住，不要讓我們的慾望，把我們的美好本性掩蓋住了，知道嗎？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常常發出好的心念的時候，就會吸善因緣過來。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8523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心靈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養生法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誠心也能養養生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我們吃虧才是佔便宜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知道嗎？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吃虧，我們受我們的因，才會消我們的業，才能抵我們的債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不是說你今天有六十分的能力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，為師要給你到一百分，不是這樣，而是每一人都有一百分的能力。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歷練、考驗，只要徒兒有三分的誠意，上天就給七分的助力！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868580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3091</TotalTime>
  <Words>799</Words>
  <Application>Microsoft Office PowerPoint</Application>
  <PresentationFormat>如螢幕大小 (16:9)</PresentationFormat>
  <Paragraphs>42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天道心靈養生法 悟見講</vt:lpstr>
      <vt:lpstr>天道心靈養生法 悟見講</vt:lpstr>
      <vt:lpstr>天道心靈養生法 悟見講</vt:lpstr>
      <vt:lpstr>天道心靈養生法 悟見講</vt:lpstr>
      <vt:lpstr>天道心靈養生法 悟見講</vt:lpstr>
      <vt:lpstr>天道心靈養生法 悟見講</vt:lpstr>
      <vt:lpstr>天道心靈養生法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692</cp:revision>
  <dcterms:created xsi:type="dcterms:W3CDTF">2014-02-15T05:50:45Z</dcterms:created>
  <dcterms:modified xsi:type="dcterms:W3CDTF">2022-01-05T01:46:55Z</dcterms:modified>
  <cp:contentStatus/>
</cp:coreProperties>
</file>