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天生我材必有用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天生我材必有用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師徒一場，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在理天立什麼愿來的？不是長得漂亮就好了，要懂得代天宣化，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長得醜的也不用悲哀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，不用自卑！所謂「天生我材必有用」，知道怎麼修最重要，不要迷糊糊，從哪裡來，要知道從哪裡歸回本位。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天生我材必有用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用心修辦了大愿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多用一點心，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在成全別人，多用一點耐心，觀察自己的心，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就要用心去做，不要沈迷在自己空間當中，努力盡心了愿。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天生我材必有用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三、做聖事上天的人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今天咱們出去辦道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，只要你出門，不管你是要成全人、要拜訪人、要去開法會，或是要去渡人，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只要你出門是要做聖事的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，上天都會護庇你們，因為你們是上天的人。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天生我材必有用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四、辦天事一定成道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你們只要你出去辦道、開荒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、或是成全人，如果遇災難、遇劫、遇考了，你回天全部封果位，明白嗎？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所以咱們要信心無窮啊！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這個咱們可以保證，你辦天事回去，你就成仙成佛喲！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天生我材必有用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辦天事難成道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今天你辦自己的事，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出門遇上無常了，遇到災難沒命了，將來回天會怎麼樣，咱們不敢想。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2986</TotalTime>
  <Words>345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天生我材必有用 悟見講</vt:lpstr>
      <vt:lpstr>天生我材必有用 悟見講</vt:lpstr>
      <vt:lpstr>天生我材必有用 悟見講</vt:lpstr>
      <vt:lpstr>天生我材必有用 悟見講</vt:lpstr>
      <vt:lpstr>天生我材必有用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2021-08-16T03:33:39Z</dcterms:modified>
  <cp:contentStatus/>
</cp:coreProperties>
</file>