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5" r:id="rId2"/>
    <p:sldId id="346" r:id="rId3"/>
    <p:sldId id="347" r:id="rId4"/>
    <p:sldId id="348" r:id="rId5"/>
    <p:sldId id="349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9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0A1D65BD-94E0-4286-BFC6-CD4B5B819ADB}"/>
    <pc:docChg chg="custSel addSld modSld">
      <pc:chgData name="老兄 悟見" userId="d3c841b5715e98f1" providerId="LiveId" clId="{0A1D65BD-94E0-4286-BFC6-CD4B5B819ADB}" dt="2021-09-29T03:30:05.661" v="47" actId="207"/>
      <pc:docMkLst>
        <pc:docMk/>
      </pc:docMkLst>
      <pc:sldChg chg="modSp mod">
        <pc:chgData name="老兄 悟見" userId="d3c841b5715e98f1" providerId="LiveId" clId="{0A1D65BD-94E0-4286-BFC6-CD4B5B819ADB}" dt="2021-09-29T03:28:11.507" v="27" actId="207"/>
        <pc:sldMkLst>
          <pc:docMk/>
          <pc:sldMk cId="2451051432" sldId="345"/>
        </pc:sldMkLst>
        <pc:spChg chg="mod">
          <ac:chgData name="老兄 悟見" userId="d3c841b5715e98f1" providerId="LiveId" clId="{0A1D65BD-94E0-4286-BFC6-CD4B5B819ADB}" dt="2021-09-29T03:28:11.507" v="27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0A1D65BD-94E0-4286-BFC6-CD4B5B819ADB}" dt="2021-09-29T03:28:37.779" v="31" actId="207"/>
        <pc:sldMkLst>
          <pc:docMk/>
          <pc:sldMk cId="3817280693" sldId="346"/>
        </pc:sldMkLst>
        <pc:spChg chg="mod">
          <ac:chgData name="老兄 悟見" userId="d3c841b5715e98f1" providerId="LiveId" clId="{0A1D65BD-94E0-4286-BFC6-CD4B5B819ADB}" dt="2021-09-29T03:28:37.779" v="31" actId="207"/>
          <ac:spMkLst>
            <pc:docMk/>
            <pc:sldMk cId="3817280693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0A1D65BD-94E0-4286-BFC6-CD4B5B819ADB}" dt="2021-09-29T03:29:10.997" v="40" actId="207"/>
        <pc:sldMkLst>
          <pc:docMk/>
          <pc:sldMk cId="4137327373" sldId="347"/>
        </pc:sldMkLst>
        <pc:spChg chg="mod">
          <ac:chgData name="老兄 悟見" userId="d3c841b5715e98f1" providerId="LiveId" clId="{0A1D65BD-94E0-4286-BFC6-CD4B5B819ADB}" dt="2021-09-29T03:29:10.997" v="40" actId="207"/>
          <ac:spMkLst>
            <pc:docMk/>
            <pc:sldMk cId="4137327373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0A1D65BD-94E0-4286-BFC6-CD4B5B819ADB}" dt="2021-09-29T03:29:34.678" v="43" actId="207"/>
        <pc:sldMkLst>
          <pc:docMk/>
          <pc:sldMk cId="2833096986" sldId="348"/>
        </pc:sldMkLst>
        <pc:spChg chg="mod">
          <ac:chgData name="老兄 悟見" userId="d3c841b5715e98f1" providerId="LiveId" clId="{0A1D65BD-94E0-4286-BFC6-CD4B5B819ADB}" dt="2021-09-29T03:29:34.678" v="43" actId="207"/>
          <ac:spMkLst>
            <pc:docMk/>
            <pc:sldMk cId="2833096986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0A1D65BD-94E0-4286-BFC6-CD4B5B819ADB}" dt="2021-09-29T03:30:05.661" v="47" actId="207"/>
        <pc:sldMkLst>
          <pc:docMk/>
          <pc:sldMk cId="3289632237" sldId="349"/>
        </pc:sldMkLst>
        <pc:spChg chg="mod">
          <ac:chgData name="老兄 悟見" userId="d3c841b5715e98f1" providerId="LiveId" clId="{0A1D65BD-94E0-4286-BFC6-CD4B5B819ADB}" dt="2021-09-29T03:30:05.661" v="47" actId="207"/>
          <ac:spMkLst>
            <pc:docMk/>
            <pc:sldMk cId="3289632237" sldId="349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2021/9/29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天堂地獄一念間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一、真修煉即在天堂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岳飛法律主慈語 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法律之前，人人平等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，三界仙真及仙佛倒裝降世也要接受考驗，辨別真賢。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爾等輪迴已久，上天審核亦是選精拔粹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，爾等能不真修實煉嗎？安心在那？此時心有定在道場嗎？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天堂地獄一念間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二、天堂地獄一念間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岳飛法律主慈語 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大家皆知，吾岳飛與秦檜之事，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忠奸判分，吾曾領秦檜入佛堂顯化。秦檜向皇上進讒言，十二金牌將吾招回，以 「莫須有」的罪名將我陷害；秦檜之罪令其靈拘阿鼻地獄難翻身。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而吾追謐「武穆」，忠義留記汗青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，白陽擔任四大法律主之一。賢士！忠良、奸詭如何分辨？在一念之間。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17280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天堂地獄一念間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三、一世罪業難還清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岳飛法律主慈語 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六萬多年來，眾生自性佛堂顛倒，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罪業如山疊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一世所為，能夠補得了前愆嗎？到了臨終之時，所贖之罪業也不過如爪上的塵埃而已；未贖的罪業如大地之土。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爾等六萬多年來所造的因果、罪債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，你一輩子完全付出，日夜不懈地投入辦聖事，也未必有辦法還清。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37327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天堂地獄一念間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四、大道普渡天赦罪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岳飛法律主慈語 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今時逢遇白陽普渡天年，上天慈恩赦救、搭援眾生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！地府的罪魂懺悔，再加上世人做功德迴嚮，助他們撥轉業苦刑罰，上天可給予懺罪沾恩的機會。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3096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天堂地獄一念間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五、念頭動禍福就來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岳飛法律主慈語 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而人一旦念頭的轉動，就有旦夕的禍福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，不要說小惡無傷大雅，小惡也會造下因果，所以應求「無過」。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肢體的缺憾、諸根不具、所遭多逆阻；這是破戒、犯下罪非而來的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，世人常往罪業的模子中塞，當然必嚐受惡報、遭受逆阻之牽纏。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8963223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3055</TotalTime>
  <Words>475</Words>
  <Application>Microsoft Office PowerPoint</Application>
  <PresentationFormat>如螢幕大小 (16:9)</PresentationFormat>
  <Paragraphs>24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天堂地獄一念間 悟見講</vt:lpstr>
      <vt:lpstr>天堂地獄一念間 悟見講</vt:lpstr>
      <vt:lpstr>天堂地獄一念間 悟見講</vt:lpstr>
      <vt:lpstr>天堂地獄一念間 悟見講</vt:lpstr>
      <vt:lpstr>天堂地獄一念間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2021-09-29T03:30:07Z</dcterms:modified>
  <cp:contentStatus/>
</cp:coreProperties>
</file>