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DF5569D-CC2D-47FD-BAEA-F9545DE1DE28}"/>
    <pc:docChg chg="custSel addSld modSld">
      <pc:chgData name="老兄 悟見" userId="d3c841b5715e98f1" providerId="LiveId" clId="{1DF5569D-CC2D-47FD-BAEA-F9545DE1DE28}" dt="2022-01-12T03:12:38.273" v="36" actId="207"/>
      <pc:docMkLst>
        <pc:docMk/>
      </pc:docMkLst>
      <pc:sldChg chg="modSp mod">
        <pc:chgData name="老兄 悟見" userId="d3c841b5715e98f1" providerId="LiveId" clId="{1DF5569D-CC2D-47FD-BAEA-F9545DE1DE28}" dt="2022-01-12T03:11:16.748" v="24" actId="207"/>
        <pc:sldMkLst>
          <pc:docMk/>
          <pc:sldMk cId="1030620117" sldId="353"/>
        </pc:sldMkLst>
        <pc:spChg chg="mod">
          <ac:chgData name="老兄 悟見" userId="d3c841b5715e98f1" providerId="LiveId" clId="{1DF5569D-CC2D-47FD-BAEA-F9545DE1DE28}" dt="2022-01-12T03:09:33.222" v="1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1DF5569D-CC2D-47FD-BAEA-F9545DE1DE28}" dt="2022-01-12T03:11:16.748" v="24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1DF5569D-CC2D-47FD-BAEA-F9545DE1DE28}" dt="2022-01-12T03:11:36.418" v="28" actId="207"/>
        <pc:sldMkLst>
          <pc:docMk/>
          <pc:sldMk cId="3668788613" sldId="354"/>
        </pc:sldMkLst>
        <pc:spChg chg="mod">
          <ac:chgData name="老兄 悟見" userId="d3c841b5715e98f1" providerId="LiveId" clId="{1DF5569D-CC2D-47FD-BAEA-F9545DE1DE28}" dt="2022-01-12T03:11:36.418" v="28" actId="207"/>
          <ac:spMkLst>
            <pc:docMk/>
            <pc:sldMk cId="3668788613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1DF5569D-CC2D-47FD-BAEA-F9545DE1DE28}" dt="2022-01-12T03:12:05.417" v="32" actId="207"/>
        <pc:sldMkLst>
          <pc:docMk/>
          <pc:sldMk cId="3527230419" sldId="355"/>
        </pc:sldMkLst>
        <pc:spChg chg="mod">
          <ac:chgData name="老兄 悟見" userId="d3c841b5715e98f1" providerId="LiveId" clId="{1DF5569D-CC2D-47FD-BAEA-F9545DE1DE28}" dt="2022-01-12T03:12:05.417" v="32" actId="207"/>
          <ac:spMkLst>
            <pc:docMk/>
            <pc:sldMk cId="3527230419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DF5569D-CC2D-47FD-BAEA-F9545DE1DE28}" dt="2022-01-12T03:12:38.273" v="36" actId="207"/>
        <pc:sldMkLst>
          <pc:docMk/>
          <pc:sldMk cId="1958420762" sldId="356"/>
        </pc:sldMkLst>
        <pc:spChg chg="mod">
          <ac:chgData name="老兄 悟見" userId="d3c841b5715e98f1" providerId="LiveId" clId="{1DF5569D-CC2D-47FD-BAEA-F9545DE1DE28}" dt="2022-01-12T03:12:38.273" v="36" actId="207"/>
          <ac:spMkLst>
            <pc:docMk/>
            <pc:sldMk cId="1958420762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回靈性的故家鄉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一、愿了完就能回家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咱們的愿了完，就能夠回家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，就能夠給老母娘一個交代，我們自己辛苦，是在了自己的愿，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我們救眾生出苦，是行功立德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，不是沽名釣譽，咱們不求有功，但求無過，徒兒們，好不好啊？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回靈性的故家鄉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二、把握當下不後悔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多少年來了，我們依然仍舊原地踏步，甚至退步了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，難道我們要等到災劫降臨到我們身上、業力找上門來，才要真正的醒悟嗎？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咱們不要做後悔的事情，不要後悔，就得要把握當下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78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回靈性的故家鄉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三、成佛路不能退縮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修辦的路途，別人無法代替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，唯有靠自己勇敢的走下去，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不到最後，我們不想退縮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，徒兒們，好不好？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7230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回靈性的故家鄉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四、拜佛要拜自性佛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所以說，你們可要認清楚，磕頭、拜佛，是拜你自己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。拜什麼？拜你的自性。自性就是佛啊！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何處覓真佛？你的自性就是佛，你自己就是菩薩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，還要不要別處去拜佛？這一點，你如果認不清楚了，十年在修、二十年還是在修，你活到一百歲還是在修啊！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4207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308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回靈性的故家鄉 悟見講</vt:lpstr>
      <vt:lpstr>回靈性的故家鄉 悟見講</vt:lpstr>
      <vt:lpstr>回靈性的故家鄉 悟見講</vt:lpstr>
      <vt:lpstr>回靈性的故家鄉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2022-01-12T03:12:40Z</dcterms:modified>
  <cp:contentStatus/>
</cp:coreProperties>
</file>