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16D3E84-6F2F-47CF-B234-3BB4FBD007F5}"/>
    <pc:docChg chg="custSel addSld modSld">
      <pc:chgData name="老兄 悟見" userId="d3c841b5715e98f1" providerId="LiveId" clId="{216D3E84-6F2F-47CF-B234-3BB4FBD007F5}" dt="2021-10-02T05:57:00.599" v="43" actId="207"/>
      <pc:docMkLst>
        <pc:docMk/>
      </pc:docMkLst>
      <pc:sldChg chg="modSp mod">
        <pc:chgData name="老兄 悟見" userId="d3c841b5715e98f1" providerId="LiveId" clId="{216D3E84-6F2F-47CF-B234-3BB4FBD007F5}" dt="2021-10-02T05:55:05.582" v="26" actId="207"/>
        <pc:sldMkLst>
          <pc:docMk/>
          <pc:sldMk cId="2451051432" sldId="345"/>
        </pc:sldMkLst>
        <pc:spChg chg="mod">
          <ac:chgData name="老兄 悟見" userId="d3c841b5715e98f1" providerId="LiveId" clId="{216D3E84-6F2F-47CF-B234-3BB4FBD007F5}" dt="2021-10-02T05:55:05.582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16D3E84-6F2F-47CF-B234-3BB4FBD007F5}" dt="2021-10-02T05:55:29.621" v="30" actId="207"/>
        <pc:sldMkLst>
          <pc:docMk/>
          <pc:sldMk cId="1894085924" sldId="346"/>
        </pc:sldMkLst>
        <pc:spChg chg="mod">
          <ac:chgData name="老兄 悟見" userId="d3c841b5715e98f1" providerId="LiveId" clId="{216D3E84-6F2F-47CF-B234-3BB4FBD007F5}" dt="2021-10-02T05:55:29.621" v="30" actId="207"/>
          <ac:spMkLst>
            <pc:docMk/>
            <pc:sldMk cId="189408592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16D3E84-6F2F-47CF-B234-3BB4FBD007F5}" dt="2021-10-02T05:55:51.411" v="34" actId="207"/>
        <pc:sldMkLst>
          <pc:docMk/>
          <pc:sldMk cId="404776114" sldId="347"/>
        </pc:sldMkLst>
        <pc:spChg chg="mod">
          <ac:chgData name="老兄 悟見" userId="d3c841b5715e98f1" providerId="LiveId" clId="{216D3E84-6F2F-47CF-B234-3BB4FBD007F5}" dt="2021-10-02T05:55:51.411" v="34" actId="207"/>
          <ac:spMkLst>
            <pc:docMk/>
            <pc:sldMk cId="404776114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216D3E84-6F2F-47CF-B234-3BB4FBD007F5}" dt="2021-10-02T05:56:31.507" v="39" actId="207"/>
        <pc:sldMkLst>
          <pc:docMk/>
          <pc:sldMk cId="1640027573" sldId="348"/>
        </pc:sldMkLst>
        <pc:spChg chg="mod">
          <ac:chgData name="老兄 悟見" userId="d3c841b5715e98f1" providerId="LiveId" clId="{216D3E84-6F2F-47CF-B234-3BB4FBD007F5}" dt="2021-10-02T05:56:31.507" v="39" actId="207"/>
          <ac:spMkLst>
            <pc:docMk/>
            <pc:sldMk cId="1640027573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16D3E84-6F2F-47CF-B234-3BB4FBD007F5}" dt="2021-10-02T05:57:00.599" v="43" actId="207"/>
        <pc:sldMkLst>
          <pc:docMk/>
          <pc:sldMk cId="951051902" sldId="349"/>
        </pc:sldMkLst>
        <pc:spChg chg="mod">
          <ac:chgData name="老兄 悟見" userId="d3c841b5715e98f1" providerId="LiveId" clId="{216D3E84-6F2F-47CF-B234-3BB4FBD007F5}" dt="2021-10-02T05:57:00.599" v="43" actId="207"/>
          <ac:spMkLst>
            <pc:docMk/>
            <pc:sldMk cId="95105190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回天修會比較苦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一、回天修會比較苦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為師不希望你們回去以後再修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，既然遇到了，這一輩子就給它修成，既然遇到了，這一輩子就給它修圓來，是不是？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到了上天再過苦日子，那是多麼難熬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？為師也是放不下心。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回天修會比較苦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二、修道有過要懺悔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懺悔要看你的心，有真誠的心，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萬年的罪業一筆勾消。但是你得要謹慎，懺悔過了以後，你要一絲不苟，若再一點點犯錯，罪加一等，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知過而犯過，是不是更嚴重啊？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08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回天修會比較苦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三、求道後要了宿業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你們今生有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這個緣求道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為師不救你也不行了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，但是還要看你自己，如何去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為師不能替你還這些業債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，為師只是暫時給你擔起來，你只有今生修今生了。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7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回天修會比較苦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四、業了才能把鄉還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苦盡才能甘來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，今生今世你不還，這個債來世還是要還。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今生若能好好修辦道，行功立愿，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自然就還了，要知了愿了債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才能夠把鄉還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02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回天修會比較苦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五、圓陀陀的回理天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所以為師希望我們回到理天的時候，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一個個都是圓陀陀的，對自己要有信心。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10519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334</Words>
  <Application>Microsoft Office PowerPoint</Application>
  <PresentationFormat>如螢幕大小 (16:9)</PresentationFormat>
  <Paragraphs>23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回天修會比較苦 悟見講</vt:lpstr>
      <vt:lpstr>回天修會比較苦 悟見講</vt:lpstr>
      <vt:lpstr>回天修會比較苦 悟見講</vt:lpstr>
      <vt:lpstr>回天修會比較苦 悟見講</vt:lpstr>
      <vt:lpstr>回天修會比較苦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2021-10-02T05:57:05Z</dcterms:modified>
  <cp:contentStatus/>
</cp:coreProperties>
</file>