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6" r:id="rId2"/>
    <p:sldId id="338" r:id="rId3"/>
    <p:sldId id="340" r:id="rId4"/>
    <p:sldId id="33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問自己是不是佛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一、問自己是不是佛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當你遇到考驗的時候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             是否還是保持這份真心？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當你遇到挫折的時候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！是否還是保持這份信心？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當你遇到坎坷的時候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！是否還是保持這份恒心？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當你受到委屈的時候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  是否還是保持這份誠心？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當你受到種種不如意的時候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！是否還是保持這份道心？           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當你遇到疲憊的時候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  是否還是保持這份感恩   的心？</a:t>
            </a:r>
            <a:r>
              <a:rPr lang="zh-TW" altLang="en-US" sz="2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問自己是不是佛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3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二、幾個不要就是佛</a:t>
            </a:r>
          </a:p>
          <a:p>
            <a:pPr algn="l"/>
            <a:r>
              <a:rPr lang="zh-TW" altLang="en-US" sz="33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3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不管如何？</a:t>
            </a:r>
            <a:r>
              <a:rPr lang="zh-TW" altLang="en-US" sz="33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不要頓挫了你非凡的心。       </a:t>
            </a:r>
            <a:r>
              <a:rPr lang="zh-TW" altLang="en-US" sz="33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不要把自己的生命</a:t>
            </a:r>
            <a:r>
              <a:rPr lang="zh-TW" altLang="en-US" sz="33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 困鎖在混濁的現實中。</a:t>
            </a:r>
          </a:p>
          <a:p>
            <a:pPr algn="l"/>
            <a:r>
              <a:rPr lang="zh-TW" altLang="en-US" sz="33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不要把你的生命！</a:t>
            </a:r>
          </a:p>
          <a:p>
            <a:pPr marL="36576" indent="0" algn="l">
              <a:buNone/>
            </a:pPr>
            <a:r>
              <a:rPr lang="zh-TW" altLang="en-US" sz="33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埋葬在荒涼的世俗裡。</a:t>
            </a:r>
          </a:p>
          <a:p>
            <a:pPr marL="36576" indent="0">
              <a:buNone/>
            </a:pPr>
            <a:r>
              <a:rPr lang="zh-TW" altLang="en-US" sz="33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3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不要把你的理想！</a:t>
            </a:r>
          </a:p>
          <a:p>
            <a:pPr marL="36576" indent="0" algn="l">
              <a:buNone/>
            </a:pPr>
            <a:r>
              <a:rPr lang="zh-TW" altLang="en-US" sz="33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侷限在短暫的名利中。</a:t>
            </a:r>
          </a:p>
          <a:p>
            <a:pPr algn="l"/>
            <a:r>
              <a:rPr lang="zh-TW" altLang="en-US" sz="33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不要把你的希望！</a:t>
            </a:r>
          </a:p>
          <a:p>
            <a:pPr marL="36576" indent="0" algn="l">
              <a:buNone/>
            </a:pPr>
            <a:r>
              <a:rPr lang="zh-TW" altLang="en-US" sz="33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建設在浮沈的幻海裡。 </a:t>
            </a:r>
          </a:p>
          <a:p>
            <a:r>
              <a:rPr lang="zh-TW" altLang="en-US" sz="33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生活不是求歌頌</a:t>
            </a:r>
            <a:r>
              <a:rPr lang="zh-TW" altLang="en-US" sz="33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！而是求生命完美實踐。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問自己是不是佛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712" y="148067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三、幾個不是就是佛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學識不是求文憑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！而是求智慧透徹、昇華。 </a:t>
            </a: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修行不是求功德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！而是求心靈純化、圓滿。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付出不是求回報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！而是求大愛推廣於天下。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辦道不是求擁有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！而是求眾生達本還原。 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問自己是不是佛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四、不要執著就是佛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一條河流它不會眷戀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在流過大江百川的洶阢。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一棵樹它不會一直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在乎甜美的果實被摘去。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所以，徒兒的心不要一直繫在夢的港灣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，必須揚帆出海，迎向風浪！</a:t>
            </a:r>
          </a:p>
          <a:p>
            <a:pPr algn="l"/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試煉你生命的精誠。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燃放你生命的火炬。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揮寫你白陽的詩篇。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彈奏你心靈的樂章。 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2985</TotalTime>
  <Words>366</Words>
  <Application>Microsoft Office PowerPoint</Application>
  <PresentationFormat>如螢幕大小 (16:9)</PresentationFormat>
  <Paragraphs>36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問自己是不是佛 悟見講</vt:lpstr>
      <vt:lpstr>問自己是不是佛 悟見講</vt:lpstr>
      <vt:lpstr>問自己是不是佛 悟見講</vt:lpstr>
      <vt:lpstr>問自己是不是佛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2021-07-11T04:47:55Z</dcterms:modified>
  <cp:contentStatus/>
</cp:coreProperties>
</file>