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0" r:id="rId2"/>
    <p:sldId id="301" r:id="rId3"/>
    <p:sldId id="302" r:id="rId4"/>
    <p:sldId id="307" r:id="rId5"/>
    <p:sldId id="306" r:id="rId6"/>
    <p:sldId id="305" r:id="rId7"/>
    <p:sldId id="304" r:id="rId8"/>
    <p:sldId id="30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0453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64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585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230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695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546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7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君子修道立長志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一、要學君子立長志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新的一年，匆匆地年假己結束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，日子又恢復了日常的生活，每一年的結束時經常懺悔過去，把希望寄託於未來，卻又一天過一天，一年過一年，不斷的懺悔又不斷的勵志向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君子立長志，小人常立志。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君子修道立長志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二、何謂君子立長志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意思是說一個努力修養自己的有德君子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，一但立了學習效法聖賢的方向，就會用自己最大的心力去完成，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把握住一個正確的目標就勇往直前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，至死方休，努力不懈；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588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君子修道立長志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三、何謂小人常立志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但是一個沒有德性的人，卻是不斷的立志向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，心口不一，雖一開始有沖天之志，但三天兩天之後，心性被外在的誘惑所引，也就迷迷糊糊的虛度光陰。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523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君子修道立長志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四、修辦道提住精神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所以在修辦道的路上應時時提住精神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，時時再出發，而不是到了歲末年終，感嘆過去的不努力，把希望寄望於未來。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65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君子修道立長志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五、實心懺悔越光明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修道修心，修道是為了明心見性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，但人非聖賢，偶有做錯事情的時候，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只要在佛前叩頭實心懺悔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，時時提醒自己不可再犯，如此心性才會越修越光明。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709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君子修道立長志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六、一定要修道辦道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如果不知道修道，走到哪裡都是異鄉！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走到哪裡都註定要漂泊！永遠都像是無根的浮萍！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末後一著的各種亂象層出不窮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，徒兒們在這緊要時刻，可得緊緊抓住這條金線，千萬不要鬆手啊！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025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君子修道立長志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七、道是一指達理天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道乃聖聖相傳之心法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，自古佛佛惟傳之本體，師師密付之本心，一脈真傳的道統，迄今白陽應運，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上天有命，大道普傳降庶民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，傳的是上乘大法，直指人心，見性成佛，不立文字，一步直超。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403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君子修道立長志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八、感恩心面對來來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用感恩的心來面對每一個當下。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不棄聖訓速研穿，體會聖訓精神振。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在靜心中，才能觀照到奇蹟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。你們要多「愛」自己，不要「礙」自己。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68081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2945</TotalTime>
  <Words>565</Words>
  <Application>Microsoft Office PowerPoint</Application>
  <PresentationFormat>如螢幕大小 (16:9)</PresentationFormat>
  <Paragraphs>44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君子修道立長志 悟見講</vt:lpstr>
      <vt:lpstr>君子修道立長志 悟見講</vt:lpstr>
      <vt:lpstr>君子修道立長志 悟見講</vt:lpstr>
      <vt:lpstr>君子修道立長志 悟見講</vt:lpstr>
      <vt:lpstr>君子修道立長志 悟見講</vt:lpstr>
      <vt:lpstr>君子修道立長志 悟見講</vt:lpstr>
      <vt:lpstr>君子修道立長志 悟見講</vt:lpstr>
      <vt:lpstr>君子修道立長志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2021-01-15T02:09:55Z</dcterms:modified>
  <cp:contentStatus/>
</cp:coreProperties>
</file>