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BF86307-CC68-4994-8740-7954A65AF915}"/>
    <pc:docChg chg="custSel addSld modSld">
      <pc:chgData name="老兄 悟見" userId="d3c841b5715e98f1" providerId="LiveId" clId="{8BF86307-CC68-4994-8740-7954A65AF915}" dt="2021-11-20T00:44:38.333" v="40" actId="207"/>
      <pc:docMkLst>
        <pc:docMk/>
      </pc:docMkLst>
      <pc:sldChg chg="modSp mod">
        <pc:chgData name="老兄 悟見" userId="d3c841b5715e98f1" providerId="LiveId" clId="{8BF86307-CC68-4994-8740-7954A65AF915}" dt="2021-11-20T00:43:39.827" v="32" actId="207"/>
        <pc:sldMkLst>
          <pc:docMk/>
          <pc:sldMk cId="2451051432" sldId="345"/>
        </pc:sldMkLst>
        <pc:spChg chg="mod">
          <ac:chgData name="老兄 悟見" userId="d3c841b5715e98f1" providerId="LiveId" clId="{8BF86307-CC68-4994-8740-7954A65AF915}" dt="2021-11-20T00:43:39.827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BF86307-CC68-4994-8740-7954A65AF915}" dt="2021-11-20T00:43:52.980" v="34" actId="207"/>
        <pc:sldMkLst>
          <pc:docMk/>
          <pc:sldMk cId="3947280942" sldId="346"/>
        </pc:sldMkLst>
        <pc:spChg chg="mod">
          <ac:chgData name="老兄 悟見" userId="d3c841b5715e98f1" providerId="LiveId" clId="{8BF86307-CC68-4994-8740-7954A65AF915}" dt="2021-11-20T00:43:52.980" v="34" actId="207"/>
          <ac:spMkLst>
            <pc:docMk/>
            <pc:sldMk cId="394728094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BF86307-CC68-4994-8740-7954A65AF915}" dt="2021-11-20T00:44:15.225" v="36" actId="207"/>
        <pc:sldMkLst>
          <pc:docMk/>
          <pc:sldMk cId="2260684693" sldId="347"/>
        </pc:sldMkLst>
        <pc:spChg chg="mod">
          <ac:chgData name="老兄 悟見" userId="d3c841b5715e98f1" providerId="LiveId" clId="{8BF86307-CC68-4994-8740-7954A65AF915}" dt="2021-11-20T00:44:15.225" v="36" actId="207"/>
          <ac:spMkLst>
            <pc:docMk/>
            <pc:sldMk cId="226068469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BF86307-CC68-4994-8740-7954A65AF915}" dt="2021-11-20T00:44:38.333" v="40" actId="207"/>
        <pc:sldMkLst>
          <pc:docMk/>
          <pc:sldMk cId="856653963" sldId="348"/>
        </pc:sldMkLst>
        <pc:spChg chg="mod">
          <ac:chgData name="老兄 悟見" userId="d3c841b5715e98f1" providerId="LiveId" clId="{8BF86307-CC68-4994-8740-7954A65AF915}" dt="2021-11-20T00:44:38.333" v="40" actId="207"/>
          <ac:spMkLst>
            <pc:docMk/>
            <pc:sldMk cId="856653963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8BF86307-CC68-4994-8740-7954A65AF915}" dt="2021-11-20T00:44:27.113" v="38" actId="207"/>
        <pc:sldMkLst>
          <pc:docMk/>
          <pc:sldMk cId="3189478847" sldId="349"/>
        </pc:sldMkLst>
        <pc:spChg chg="mod">
          <ac:chgData name="老兄 悟見" userId="d3c841b5715e98f1" providerId="LiveId" clId="{8BF86307-CC68-4994-8740-7954A65AF915}" dt="2021-11-20T00:44:27.113" v="38" actId="207"/>
          <ac:spMkLst>
            <pc:docMk/>
            <pc:sldMk cId="318947884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另一種借假修真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一、借形相效法仙佛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仙佛是無形無相的，你心想什麼形象就是什麼形象，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畫出來的，雕塑出來的，也都是人的一個靈感的形象。你看到的，你拜的也是一個形象，母燈、兩儀燈、佛桌，這一切都是人做出來的對不對？但是我們要善用它，若我們不善用它的話，只是個空殼子就沒什麼用是不是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我們要藉著這個佛像，告訴眾生，有人這樣子成佛了，我們可以效法祂。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另一種借假修真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二、真假濟公如何看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現在到處都是濟公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，那一個才像真的濟公？那怎麼分辨呢？真正的濟公是公心一片，理路清明的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他不管人世的是是非非，只管怎麼樣去通達自性之路。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28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另一種借假修真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三、要修真心不動搖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你們常常在風風雨雨中，在人的是是非非對待之中，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你們的心就麻痺了，慈悲心也就沒有了，別人講我一句，我受到傷害，就封閉自己，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我付出那麼多，卻受到傷害，受到挫折，我下次就不敢付出了，是不是？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068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另一種借假修真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四、有善念仙佛才助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今天設了佛堂了，不一定就算是修道呀！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有的人，心念不正，請來的仙佛也不是真的哩！就算是壇主，自己心念不正，你這房子裡仙佛還敢進來嗎？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所以，物以類聚，你若心想害人，邪神就會跟隨你；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反之你若想助人向善，仙佛也全都幫助你，心念好不好，上天堂，下地獄，全看你自己。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947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另一種借假修真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五、借相要認理修真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老師我把道傳給你們，你們要認理而修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。借相是要過而化掉，以後要認理修真，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有理就聽，無理不用聽，懂嗎？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66539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454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另一種借假修真 悟見講</vt:lpstr>
      <vt:lpstr>另一種借假修真 悟見講</vt:lpstr>
      <vt:lpstr>另一種借假修真 悟見講</vt:lpstr>
      <vt:lpstr>另一種借假修真 悟見講</vt:lpstr>
      <vt:lpstr>另一種借假修真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2021-11-20T00:44:40Z</dcterms:modified>
  <cp:contentStatus/>
</cp:coreProperties>
</file>