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修道過三關九口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一、何謂三關九口？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三官大帝慈訓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三關分為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紫陽關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和陽關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九陽關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每一關又設有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三個殿口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紫陽關設有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神陽殿口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清陽殿口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碧陽殿口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和陽關設有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丹陽殿口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景陽殿口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王陽殿口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00B0F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九陽關設有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震陽殿口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紫陽殿口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九陽殿口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故合稱為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三關九口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修道過三關九口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二、三関九口考那些？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三官大帝慈訓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紫陽關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考證白陽弟子於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人道綱常倫理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是否圓滿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和陽關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考證白陽弟子於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修辦理念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是否偏見邪行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九陽關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考證白陽弟子於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習氣毛病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是否臻至圓融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修道過三關九口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三、過関口就能成道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三官大帝慈訓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三關九口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考證能通關過口者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，再送入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天佛院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安位，接受彌勒古佛的教化，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最後道證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兜率內院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致靈性恢復本來。即是返回無極之時。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修道過三關九口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四、過不了関落天牢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三官大帝慈訓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若是不能經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三關九口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的考證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，或有功，或有過，則判入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天牢獄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進行受過之罪愆。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能懺悔改過者，再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依功定果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修行要，改毛病、去脾氣，才能安然，經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三關九口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的考證，返回無極理天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面見無生老母娘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2976</TotalTime>
  <Words>359</Words>
  <Application>Microsoft Office PowerPoint</Application>
  <PresentationFormat>如螢幕大小 (16:9)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修道過三關九口 悟見講</vt:lpstr>
      <vt:lpstr>修道過三關九口 悟見講</vt:lpstr>
      <vt:lpstr>修道過三關九口 悟見講</vt:lpstr>
      <vt:lpstr>修道過三關九口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687</cp:revision>
  <dcterms:created xsi:type="dcterms:W3CDTF">2014-02-15T05:50:45Z</dcterms:created>
  <dcterms:modified xsi:type="dcterms:W3CDTF">2021-07-15T05:05:28Z</dcterms:modified>
  <cp:contentStatus/>
</cp:coreProperties>
</file>