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3" r:id="rId2"/>
    <p:sldId id="354" r:id="rId3"/>
    <p:sldId id="355" r:id="rId4"/>
    <p:sldId id="357" r:id="rId5"/>
    <p:sldId id="356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-1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487F68AD-0998-4760-97B5-6BF866837A09}"/>
    <pc:docChg chg="custSel addSld modSld">
      <pc:chgData name="老兄 悟見" userId="d3c841b5715e98f1" providerId="LiveId" clId="{487F68AD-0998-4760-97B5-6BF866837A09}" dt="2022-01-12T02:52:59.461" v="69" actId="207"/>
      <pc:docMkLst>
        <pc:docMk/>
      </pc:docMkLst>
      <pc:sldChg chg="modSp mod">
        <pc:chgData name="老兄 悟見" userId="d3c841b5715e98f1" providerId="LiveId" clId="{487F68AD-0998-4760-97B5-6BF866837A09}" dt="2022-01-12T02:50:41.519" v="48" actId="207"/>
        <pc:sldMkLst>
          <pc:docMk/>
          <pc:sldMk cId="1030620117" sldId="353"/>
        </pc:sldMkLst>
        <pc:spChg chg="mod">
          <ac:chgData name="老兄 悟見" userId="d3c841b5715e98f1" providerId="LiveId" clId="{487F68AD-0998-4760-97B5-6BF866837A09}" dt="2022-01-12T02:48:36.637" v="23" actId="207"/>
          <ac:spMkLst>
            <pc:docMk/>
            <pc:sldMk cId="1030620117" sldId="353"/>
            <ac:spMk id="4" creationId="{00000000-0000-0000-0000-000000000000}"/>
          </ac:spMkLst>
        </pc:spChg>
        <pc:spChg chg="mod">
          <ac:chgData name="老兄 悟見" userId="d3c841b5715e98f1" providerId="LiveId" clId="{487F68AD-0998-4760-97B5-6BF866837A09}" dt="2022-01-12T02:50:41.519" v="48" actId="207"/>
          <ac:spMkLst>
            <pc:docMk/>
            <pc:sldMk cId="1030620117" sldId="353"/>
            <ac:spMk id="5" creationId="{00000000-0000-0000-0000-000000000000}"/>
          </ac:spMkLst>
        </pc:spChg>
      </pc:sldChg>
      <pc:sldChg chg="modSp mod">
        <pc:chgData name="老兄 悟見" userId="d3c841b5715e98f1" providerId="LiveId" clId="{487F68AD-0998-4760-97B5-6BF866837A09}" dt="2022-01-12T02:51:21.146" v="55" actId="207"/>
        <pc:sldMkLst>
          <pc:docMk/>
          <pc:sldMk cId="2092646730" sldId="354"/>
        </pc:sldMkLst>
        <pc:spChg chg="mod">
          <ac:chgData name="老兄 悟見" userId="d3c841b5715e98f1" providerId="LiveId" clId="{487F68AD-0998-4760-97B5-6BF866837A09}" dt="2022-01-12T02:51:21.146" v="55" actId="207"/>
          <ac:spMkLst>
            <pc:docMk/>
            <pc:sldMk cId="2092646730" sldId="354"/>
            <ac:spMk id="5" creationId="{00000000-0000-0000-0000-000000000000}"/>
          </ac:spMkLst>
        </pc:spChg>
      </pc:sldChg>
      <pc:sldChg chg="modSp mod">
        <pc:chgData name="老兄 悟見" userId="d3c841b5715e98f1" providerId="LiveId" clId="{487F68AD-0998-4760-97B5-6BF866837A09}" dt="2022-01-12T02:51:57.198" v="60" actId="207"/>
        <pc:sldMkLst>
          <pc:docMk/>
          <pc:sldMk cId="1492288147" sldId="355"/>
        </pc:sldMkLst>
        <pc:spChg chg="mod">
          <ac:chgData name="老兄 悟見" userId="d3c841b5715e98f1" providerId="LiveId" clId="{487F68AD-0998-4760-97B5-6BF866837A09}" dt="2022-01-12T02:51:57.198" v="60" actId="207"/>
          <ac:spMkLst>
            <pc:docMk/>
            <pc:sldMk cId="1492288147" sldId="355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487F68AD-0998-4760-97B5-6BF866837A09}" dt="2022-01-12T02:52:59.461" v="69" actId="207"/>
        <pc:sldMkLst>
          <pc:docMk/>
          <pc:sldMk cId="1087771741" sldId="356"/>
        </pc:sldMkLst>
        <pc:spChg chg="mod">
          <ac:chgData name="老兄 悟見" userId="d3c841b5715e98f1" providerId="LiveId" clId="{487F68AD-0998-4760-97B5-6BF866837A09}" dt="2022-01-12T02:52:59.461" v="69" actId="207"/>
          <ac:spMkLst>
            <pc:docMk/>
            <pc:sldMk cId="1087771741" sldId="356"/>
            <ac:spMk id="5" creationId="{00000000-0000-0000-0000-000000000000}"/>
          </ac:spMkLst>
        </pc:spChg>
      </pc:sldChg>
      <pc:sldChg chg="modSp mod">
        <pc:chgData name="老兄 悟見" userId="d3c841b5715e98f1" providerId="LiveId" clId="{487F68AD-0998-4760-97B5-6BF866837A09}" dt="2022-01-12T02:52:26.221" v="64" actId="207"/>
        <pc:sldMkLst>
          <pc:docMk/>
          <pc:sldMk cId="3012314203" sldId="357"/>
        </pc:sldMkLst>
        <pc:spChg chg="mod">
          <ac:chgData name="老兄 悟見" userId="d3c841b5715e98f1" providerId="LiveId" clId="{487F68AD-0998-4760-97B5-6BF866837A09}" dt="2022-01-12T02:52:26.221" v="64" actId="207"/>
          <ac:spMkLst>
            <pc:docMk/>
            <pc:sldMk cId="3012314203" sldId="357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修道的悲願豪情 </a:t>
            </a:r>
            <a:r>
              <a:rPr lang="zh-TW" altLang="en-US" sz="4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一、修道的悲願豪情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如果只求今世的解脫，則與為師的緣，只在此生而已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；如能發廣大菩提慈念而不昧，廣結善緣方便於眾生，則下一元會定會再來，永與為師結伴渡化娑婆 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生生世世常為師友，這才是修道人，永恆的悲願豪情。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修道的悲願豪情 </a:t>
            </a:r>
            <a:r>
              <a:rPr lang="zh-TW" altLang="en-US" sz="4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二、修己救人有始終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平時不讀聖賢的書訓，則不能體會聖賢的心志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，遇有危困之時，又如何坦然能面對生死，與昇降的擇選呢？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老師的心累了，誰能體會呢？誰能分擔呢？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期望你們進而能辦、退而能修 ，就像為師所言：修道修心、辦道盡心、修己救人，可一定要有始有終。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2646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修道的悲願豪情 </a:t>
            </a:r>
            <a:r>
              <a:rPr lang="zh-TW" altLang="en-US" sz="4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三、為衆生開回頭路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修道人在未了道之前，絕不可存著貪心妄想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，或肯定自己的功德成就，一念誤即著魔道圈套。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對自己要戒律甚嚴，而寬厚待他人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，存著寬恕的心念，永遠為知悔的道親 ，開一條廣大的回頭之路。 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288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修道的悲願豪情 </a:t>
            </a:r>
            <a:r>
              <a:rPr lang="zh-TW" altLang="en-US" sz="4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四、天時危急快修辦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珍惜每一分鐘，每一秒鐘的心念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，護持這一點生命的靈光。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此刻的天時，是那麼的危急，眾生都處在大災難中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，豈可不好好把握時間，去盡心修辦！那裡還有時間，去批評人事的是非呢？你們有多少光陰能浪費啊！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2314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修道的悲願豪情 </a:t>
            </a:r>
            <a:r>
              <a:rPr lang="zh-TW" altLang="en-US" sz="4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五、埋怨煩惱造沈淪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徒兒啊！天時已不允許你們，再懈怠遲延了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，應力精進，無負諸佛的助化，和等待的恩德。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如果在修辦的路上，沒有那麼多的考驗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，與人事困挫，又如何培養厚德，與提昇心性呢？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希望徒兒，能明白體會，方不會逆境裡生出埋怨、煩惱，反而更造沉淪 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77174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3086</TotalTime>
  <Words>460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修道的悲願豪情 悟見講</vt:lpstr>
      <vt:lpstr>修道的悲願豪情 悟見講</vt:lpstr>
      <vt:lpstr>修道的悲願豪情 悟見講</vt:lpstr>
      <vt:lpstr>修道的悲願豪情 悟見講</vt:lpstr>
      <vt:lpstr>修道的悲願豪情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2022-01-12T02:53:02Z</dcterms:modified>
  <cp:contentStatus/>
</cp:coreProperties>
</file>