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45" r:id="rId2"/>
    <p:sldId id="346" r:id="rId3"/>
    <p:sldId id="347" r:id="rId4"/>
    <p:sldId id="348" r:id="rId5"/>
    <p:sldId id="349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34D318B7-D3C5-4D89-BF5B-2D1934E18EC6}"/>
    <pc:docChg chg="custSel addSld modSld">
      <pc:chgData name="老兄 悟見" userId="d3c841b5715e98f1" providerId="LiveId" clId="{34D318B7-D3C5-4D89-BF5B-2D1934E18EC6}" dt="2021-11-11T07:12:54.974" v="53" actId="207"/>
      <pc:docMkLst>
        <pc:docMk/>
      </pc:docMkLst>
      <pc:sldChg chg="modSp mod">
        <pc:chgData name="老兄 悟見" userId="d3c841b5715e98f1" providerId="LiveId" clId="{34D318B7-D3C5-4D89-BF5B-2D1934E18EC6}" dt="2021-11-11T07:10:27.241" v="28" actId="207"/>
        <pc:sldMkLst>
          <pc:docMk/>
          <pc:sldMk cId="2451051432" sldId="345"/>
        </pc:sldMkLst>
        <pc:spChg chg="mod">
          <ac:chgData name="老兄 悟見" userId="d3c841b5715e98f1" providerId="LiveId" clId="{34D318B7-D3C5-4D89-BF5B-2D1934E18EC6}" dt="2021-11-11T07:10:27.241" v="28" actId="207"/>
          <ac:spMkLst>
            <pc:docMk/>
            <pc:sldMk cId="2451051432" sldId="345"/>
            <ac:spMk id="5" creationId="{00000000-0000-0000-0000-000000000000}"/>
          </ac:spMkLst>
        </pc:spChg>
      </pc:sldChg>
      <pc:sldChg chg="modSp mod">
        <pc:chgData name="老兄 悟見" userId="d3c841b5715e98f1" providerId="LiveId" clId="{34D318B7-D3C5-4D89-BF5B-2D1934E18EC6}" dt="2021-11-11T07:10:57.130" v="34" actId="207"/>
        <pc:sldMkLst>
          <pc:docMk/>
          <pc:sldMk cId="2905491208" sldId="346"/>
        </pc:sldMkLst>
        <pc:spChg chg="mod">
          <ac:chgData name="老兄 悟見" userId="d3c841b5715e98f1" providerId="LiveId" clId="{34D318B7-D3C5-4D89-BF5B-2D1934E18EC6}" dt="2021-11-11T07:10:57.130" v="34" actId="207"/>
          <ac:spMkLst>
            <pc:docMk/>
            <pc:sldMk cId="2905491208" sldId="346"/>
            <ac:spMk id="5" creationId="{00000000-0000-0000-0000-000000000000}"/>
          </ac:spMkLst>
        </pc:spChg>
      </pc:sldChg>
      <pc:sldChg chg="modSp mod">
        <pc:chgData name="老兄 悟見" userId="d3c841b5715e98f1" providerId="LiveId" clId="{34D318B7-D3C5-4D89-BF5B-2D1934E18EC6}" dt="2021-11-11T07:11:38.697" v="40" actId="207"/>
        <pc:sldMkLst>
          <pc:docMk/>
          <pc:sldMk cId="3145746322" sldId="347"/>
        </pc:sldMkLst>
        <pc:spChg chg="mod">
          <ac:chgData name="老兄 悟見" userId="d3c841b5715e98f1" providerId="LiveId" clId="{34D318B7-D3C5-4D89-BF5B-2D1934E18EC6}" dt="2021-11-11T07:11:38.697" v="40" actId="207"/>
          <ac:spMkLst>
            <pc:docMk/>
            <pc:sldMk cId="3145746322" sldId="347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34D318B7-D3C5-4D89-BF5B-2D1934E18EC6}" dt="2021-11-11T07:12:08.507" v="45" actId="207"/>
        <pc:sldMkLst>
          <pc:docMk/>
          <pc:sldMk cId="1185446705" sldId="348"/>
        </pc:sldMkLst>
        <pc:spChg chg="mod">
          <ac:chgData name="老兄 悟見" userId="d3c841b5715e98f1" providerId="LiveId" clId="{34D318B7-D3C5-4D89-BF5B-2D1934E18EC6}" dt="2021-11-11T07:12:08.507" v="45" actId="207"/>
          <ac:spMkLst>
            <pc:docMk/>
            <pc:sldMk cId="1185446705" sldId="348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34D318B7-D3C5-4D89-BF5B-2D1934E18EC6}" dt="2021-11-11T07:12:54.974" v="53" actId="207"/>
        <pc:sldMkLst>
          <pc:docMk/>
          <pc:sldMk cId="3109042768" sldId="349"/>
        </pc:sldMkLst>
        <pc:spChg chg="mod">
          <ac:chgData name="老兄 悟見" userId="d3c841b5715e98f1" providerId="LiveId" clId="{34D318B7-D3C5-4D89-BF5B-2D1934E18EC6}" dt="2021-11-11T07:12:54.974" v="53" actId="207"/>
          <ac:spMkLst>
            <pc:docMk/>
            <pc:sldMk cId="3109042768" sldId="349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2021/11/11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修道為何有災難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一、孽緣成熟不可怨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人，有時會折服在一個念頭中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，這是上窮碧落下黃泉的關鍵。這一念，就潛藏著累世以來的無明種子，它有時會讓你受盡煎熬，歷經折磨，這是孽緣成熟的緣故。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此時，千萬不可</a:t>
            </a:r>
            <a:r>
              <a:rPr lang="en-US" altLang="zh-TW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以怨生怨，以恨養恨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，這樣的輪迴將永無止息呀！</a:t>
            </a:r>
          </a:p>
        </p:txBody>
      </p:sp>
    </p:spTree>
    <p:extLst>
      <p:ext uri="{BB962C8B-B14F-4D97-AF65-F5344CB8AC3E}">
        <p14:creationId xmlns:p14="http://schemas.microsoft.com/office/powerpoint/2010/main" val="2451051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修道為何有災難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二、業力總是要還的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各人有各人的因果業力，誰也無法代替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，受些苦也是一種讓你體悟人生無常的好機會。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欠人的遲早都要還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，如果一輩子都平安無事的度過，更要心存感恩。</a:t>
            </a:r>
          </a:p>
          <a:p>
            <a:pPr algn="l"/>
            <a:endParaRPr lang="zh-TW" altLang="en-US" sz="20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05491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修道為何有災難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三、無業是不轉人的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沒有一個人，是一出生就是聖賢仙佛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，哪一個不是帶業而來？無業不轉人，是不是？你一出世就有肉體的束縛，五行的拘束，這全是自己造就出來的。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記住，自己的命運不要被別人左右，你，要做自己的主人。</a:t>
            </a:r>
          </a:p>
          <a:p>
            <a:pPr algn="l"/>
            <a:endParaRPr lang="zh-TW" altLang="en-US" sz="20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5746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修道為何有災難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四、前世因是苦源頭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世人為何有這麼多不平的事情呢？皆因前世因，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再加上人的氣秉，才會造下這些是非因緣。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有了這些因緣的牽繫，才有苦的開源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。徒兒若要斷絕苦的因緣，就要先把握住這顆心，不要輕易讓它起波蕩。</a:t>
            </a:r>
          </a:p>
          <a:p>
            <a:pPr algn="l"/>
            <a:endParaRPr lang="zh-TW" altLang="en-US" sz="20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5446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修道為何有災難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五、修道為何有災難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這輩子修道為什麼還會有諸多災難、考驗及不順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？因為徒兒還有未了的業。徒啊，你覺得行了一點功，就真的可以把一個人六萬多年的業力一筆勾銷了嗎？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若沒有在道場行功多年，對道信心堅定，一樣容易被因緣牽纏考倒啊！</a:t>
            </a:r>
          </a:p>
          <a:p>
            <a:pPr algn="l"/>
            <a:endParaRPr lang="zh-TW" altLang="en-US" sz="20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9042768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3067</TotalTime>
  <Words>414</Words>
  <Application>Microsoft Office PowerPoint</Application>
  <PresentationFormat>如螢幕大小 (16:9)</PresentationFormat>
  <Paragraphs>25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Arial</vt:lpstr>
      <vt:lpstr>Calibri</vt:lpstr>
      <vt:lpstr>Franklin Gothic Book</vt:lpstr>
      <vt:lpstr>Wingdings 2</vt:lpstr>
      <vt:lpstr>科技</vt:lpstr>
      <vt:lpstr>修道為何有災難 悟見講</vt:lpstr>
      <vt:lpstr>修道為何有災難 悟見講</vt:lpstr>
      <vt:lpstr>修道為何有災難 悟見講</vt:lpstr>
      <vt:lpstr>修道為何有災難 悟見講</vt:lpstr>
      <vt:lpstr>修道為何有災難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691</cp:revision>
  <dcterms:created xsi:type="dcterms:W3CDTF">2014-02-15T05:50:45Z</dcterms:created>
  <dcterms:modified xsi:type="dcterms:W3CDTF">2021-11-11T07:12:58Z</dcterms:modified>
  <cp:contentStatus/>
</cp:coreProperties>
</file>