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3" r:id="rId2"/>
    <p:sldId id="344" r:id="rId3"/>
    <p:sldId id="345" r:id="rId4"/>
    <p:sldId id="347" r:id="rId5"/>
    <p:sldId id="34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5668FA4-4187-465C-8423-D2647C614A1C}"/>
    <pc:docChg chg="custSel modSld">
      <pc:chgData name="老兄 悟見" userId="d3c841b5715e98f1" providerId="LiveId" clId="{05668FA4-4187-465C-8423-D2647C614A1C}" dt="2021-09-15T03:25:43.187" v="38" actId="207"/>
      <pc:docMkLst>
        <pc:docMk/>
      </pc:docMkLst>
      <pc:sldChg chg="modSp mod">
        <pc:chgData name="老兄 悟見" userId="d3c841b5715e98f1" providerId="LiveId" clId="{05668FA4-4187-465C-8423-D2647C614A1C}" dt="2021-09-15T03:21:47.857" v="17" actId="207"/>
        <pc:sldMkLst>
          <pc:docMk/>
          <pc:sldMk cId="2178315632" sldId="343"/>
        </pc:sldMkLst>
        <pc:spChg chg="mod">
          <ac:chgData name="老兄 悟見" userId="d3c841b5715e98f1" providerId="LiveId" clId="{05668FA4-4187-465C-8423-D2647C614A1C}" dt="2021-09-15T03:21:47.857" v="17" actId="207"/>
          <ac:spMkLst>
            <pc:docMk/>
            <pc:sldMk cId="2178315632" sldId="343"/>
            <ac:spMk id="5" creationId="{00000000-0000-0000-0000-000000000000}"/>
          </ac:spMkLst>
        </pc:spChg>
      </pc:sldChg>
      <pc:sldChg chg="modSp mod">
        <pc:chgData name="老兄 悟見" userId="d3c841b5715e98f1" providerId="LiveId" clId="{05668FA4-4187-465C-8423-D2647C614A1C}" dt="2021-09-15T03:22:23.209" v="21" actId="207"/>
        <pc:sldMkLst>
          <pc:docMk/>
          <pc:sldMk cId="86017096" sldId="344"/>
        </pc:sldMkLst>
        <pc:spChg chg="mod">
          <ac:chgData name="老兄 悟見" userId="d3c841b5715e98f1" providerId="LiveId" clId="{05668FA4-4187-465C-8423-D2647C614A1C}" dt="2021-09-15T03:20:02.171" v="0"/>
          <ac:spMkLst>
            <pc:docMk/>
            <pc:sldMk cId="86017096" sldId="344"/>
            <ac:spMk id="4" creationId="{00000000-0000-0000-0000-000000000000}"/>
          </ac:spMkLst>
        </pc:spChg>
        <pc:spChg chg="mod">
          <ac:chgData name="老兄 悟見" userId="d3c841b5715e98f1" providerId="LiveId" clId="{05668FA4-4187-465C-8423-D2647C614A1C}" dt="2021-09-15T03:22:23.209" v="21" actId="207"/>
          <ac:spMkLst>
            <pc:docMk/>
            <pc:sldMk cId="86017096" sldId="344"/>
            <ac:spMk id="5" creationId="{00000000-0000-0000-0000-000000000000}"/>
          </ac:spMkLst>
        </pc:spChg>
      </pc:sldChg>
      <pc:sldChg chg="modSp mod">
        <pc:chgData name="老兄 悟見" userId="d3c841b5715e98f1" providerId="LiveId" clId="{05668FA4-4187-465C-8423-D2647C614A1C}" dt="2021-09-15T03:22:54.411" v="25" actId="207"/>
        <pc:sldMkLst>
          <pc:docMk/>
          <pc:sldMk cId="569486649" sldId="345"/>
        </pc:sldMkLst>
        <pc:spChg chg="mod">
          <ac:chgData name="老兄 悟見" userId="d3c841b5715e98f1" providerId="LiveId" clId="{05668FA4-4187-465C-8423-D2647C614A1C}" dt="2021-09-15T03:20:08.475" v="1"/>
          <ac:spMkLst>
            <pc:docMk/>
            <pc:sldMk cId="569486649" sldId="345"/>
            <ac:spMk id="4" creationId="{00000000-0000-0000-0000-000000000000}"/>
          </ac:spMkLst>
        </pc:spChg>
        <pc:spChg chg="mod">
          <ac:chgData name="老兄 悟見" userId="d3c841b5715e98f1" providerId="LiveId" clId="{05668FA4-4187-465C-8423-D2647C614A1C}" dt="2021-09-15T03:22:54.411" v="25" actId="207"/>
          <ac:spMkLst>
            <pc:docMk/>
            <pc:sldMk cId="569486649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5668FA4-4187-465C-8423-D2647C614A1C}" dt="2021-09-15T03:25:43.187" v="38" actId="207"/>
        <pc:sldMkLst>
          <pc:docMk/>
          <pc:sldMk cId="3714598895" sldId="346"/>
        </pc:sldMkLst>
        <pc:spChg chg="mod">
          <ac:chgData name="老兄 悟見" userId="d3c841b5715e98f1" providerId="LiveId" clId="{05668FA4-4187-465C-8423-D2647C614A1C}" dt="2021-09-15T03:20:23.071" v="3"/>
          <ac:spMkLst>
            <pc:docMk/>
            <pc:sldMk cId="3714598895" sldId="346"/>
            <ac:spMk id="4" creationId="{00000000-0000-0000-0000-000000000000}"/>
          </ac:spMkLst>
        </pc:spChg>
        <pc:spChg chg="mod">
          <ac:chgData name="老兄 悟見" userId="d3c841b5715e98f1" providerId="LiveId" clId="{05668FA4-4187-465C-8423-D2647C614A1C}" dt="2021-09-15T03:25:43.187" v="38" actId="207"/>
          <ac:spMkLst>
            <pc:docMk/>
            <pc:sldMk cId="371459889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5668FA4-4187-465C-8423-D2647C614A1C}" dt="2021-09-15T03:23:32.564" v="29" actId="207"/>
        <pc:sldMkLst>
          <pc:docMk/>
          <pc:sldMk cId="1241152311" sldId="347"/>
        </pc:sldMkLst>
        <pc:spChg chg="mod">
          <ac:chgData name="老兄 悟見" userId="d3c841b5715e98f1" providerId="LiveId" clId="{05668FA4-4187-465C-8423-D2647C614A1C}" dt="2021-09-15T03:20:16.188" v="2"/>
          <ac:spMkLst>
            <pc:docMk/>
            <pc:sldMk cId="1241152311" sldId="347"/>
            <ac:spMk id="4" creationId="{00000000-0000-0000-0000-000000000000}"/>
          </ac:spMkLst>
        </pc:spChg>
        <pc:spChg chg="mod">
          <ac:chgData name="老兄 悟見" userId="d3c841b5715e98f1" providerId="LiveId" clId="{05668FA4-4187-465C-8423-D2647C614A1C}" dt="2021-09-15T03:23:32.564" v="29" actId="207"/>
          <ac:spMkLst>
            <pc:docMk/>
            <pc:sldMk cId="1241152311" sldId="34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修道為何下地獄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一、迷昧造罪下地獄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徒兒們修行的定力不夠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，這個花花世界多迷人，迷得忘了自己，忘了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借假修真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忘了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返回本顏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迷失自我就是走上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輪迴的路途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31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修道為何下地獄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二、醒悟迷津離地獄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徒兒們希望淪為地獄的一份子嗎？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為什麽要常常開法會，要徒兒常常聽道理？就是要引導徒兒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登上彼岸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那徒兒真的能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醒悟迷津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嗎 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01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修道為何下地獄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三、求道真修離地獄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徒兒們迷失了幾年？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求道那一天，為師告訴你們自性在哪裡，本源在那裡，徒兒可有認真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向道修行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為什麽求道很重要，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求道之後可以開智慧，仙佛慈悲開示的道理，你們自然聽得懂。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48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修道為何下地獄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四、業力找上遭劫難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徒兒們很幸運，趁徒兒還能自由來佛堂的時候，就要加緊脚步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不要等到哪一天肉體不能自己主宰、自己運用，業力找上的時候，你想做什麼就太晚了。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誰沒有因果？因果是如何來 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今生徒兒或許很善良，沒有做過壞事，但累世有沒有做過。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115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修道為何下地獄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五、有功無業定回天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過去所種下的因果業債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閻君大人 那裡有記載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登記在案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善惡記得清清楚楚，時機到就會來對案。徒兒是要趁還有肉體的時候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好好清算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還是等沒有肉體的時候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再來清算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徒兒的功德又建立了多少？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寸功未立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怎麼還業債，了消因果。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45988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395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修道為何下地獄 悟見講</vt:lpstr>
      <vt:lpstr>修道為何下地獄 悟見講</vt:lpstr>
      <vt:lpstr>修道為何下地獄 悟見講</vt:lpstr>
      <vt:lpstr>修道為何下地獄 悟見講</vt:lpstr>
      <vt:lpstr>修道為何下地獄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2021-09-15T03:25:45Z</dcterms:modified>
  <cp:contentStatus/>
</cp:coreProperties>
</file>