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9" r:id="rId4"/>
    <p:sldId id="347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-1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E7AFEC62-5DB6-4402-ABA8-3BC1A546A259}"/>
    <pc:docChg chg="custSel addSld modSld">
      <pc:chgData name="老兄 悟見" userId="d3c841b5715e98f1" providerId="LiveId" clId="{E7AFEC62-5DB6-4402-ABA8-3BC1A546A259}" dt="2021-10-05T11:31:57.652" v="66" actId="207"/>
      <pc:docMkLst>
        <pc:docMk/>
      </pc:docMkLst>
      <pc:sldChg chg="modSp mod">
        <pc:chgData name="老兄 悟見" userId="d3c841b5715e98f1" providerId="LiveId" clId="{E7AFEC62-5DB6-4402-ABA8-3BC1A546A259}" dt="2021-10-05T11:29:10.489" v="24" actId="207"/>
        <pc:sldMkLst>
          <pc:docMk/>
          <pc:sldMk cId="2451051432" sldId="345"/>
        </pc:sldMkLst>
        <pc:spChg chg="mod">
          <ac:chgData name="老兄 悟見" userId="d3c841b5715e98f1" providerId="LiveId" clId="{E7AFEC62-5DB6-4402-ABA8-3BC1A546A259}" dt="2021-10-05T11:29:10.489" v="24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E7AFEC62-5DB6-4402-ABA8-3BC1A546A259}" dt="2021-10-05T11:29:36.109" v="29" actId="207"/>
        <pc:sldMkLst>
          <pc:docMk/>
          <pc:sldMk cId="1827078633" sldId="346"/>
        </pc:sldMkLst>
        <pc:spChg chg="mod">
          <ac:chgData name="老兄 悟見" userId="d3c841b5715e98f1" providerId="LiveId" clId="{E7AFEC62-5DB6-4402-ABA8-3BC1A546A259}" dt="2021-10-05T11:29:36.109" v="29" actId="207"/>
          <ac:spMkLst>
            <pc:docMk/>
            <pc:sldMk cId="1827078633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E7AFEC62-5DB6-4402-ABA8-3BC1A546A259}" dt="2021-10-05T11:31:14.566" v="57" actId="207"/>
        <pc:sldMkLst>
          <pc:docMk/>
          <pc:sldMk cId="3652303461" sldId="347"/>
        </pc:sldMkLst>
        <pc:spChg chg="mod">
          <ac:chgData name="老兄 悟見" userId="d3c841b5715e98f1" providerId="LiveId" clId="{E7AFEC62-5DB6-4402-ABA8-3BC1A546A259}" dt="2021-10-05T11:31:14.566" v="57" actId="207"/>
          <ac:spMkLst>
            <pc:docMk/>
            <pc:sldMk cId="3652303461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E7AFEC62-5DB6-4402-ABA8-3BC1A546A259}" dt="2021-10-05T11:31:57.652" v="66" actId="207"/>
        <pc:sldMkLst>
          <pc:docMk/>
          <pc:sldMk cId="3283703746" sldId="348"/>
        </pc:sldMkLst>
        <pc:spChg chg="mod">
          <ac:chgData name="老兄 悟見" userId="d3c841b5715e98f1" providerId="LiveId" clId="{E7AFEC62-5DB6-4402-ABA8-3BC1A546A259}" dt="2021-10-05T11:31:57.652" v="66" actId="207"/>
          <ac:spMkLst>
            <pc:docMk/>
            <pc:sldMk cId="3283703746" sldId="348"/>
            <ac:spMk id="5" creationId="{00000000-0000-0000-0000-000000000000}"/>
          </ac:spMkLst>
        </pc:spChg>
      </pc:sldChg>
      <pc:sldChg chg="modSp mod">
        <pc:chgData name="老兄 悟見" userId="d3c841b5715e98f1" providerId="LiveId" clId="{E7AFEC62-5DB6-4402-ABA8-3BC1A546A259}" dt="2021-10-05T11:30:10.072" v="36" actId="207"/>
        <pc:sldMkLst>
          <pc:docMk/>
          <pc:sldMk cId="3564314375" sldId="349"/>
        </pc:sldMkLst>
        <pc:spChg chg="mod">
          <ac:chgData name="老兄 悟見" userId="d3c841b5715e98f1" providerId="LiveId" clId="{E7AFEC62-5DB6-4402-ABA8-3BC1A546A259}" dt="2021-10-05T11:30:10.072" v="36" actId="207"/>
          <ac:spMkLst>
            <pc:docMk/>
            <pc:sldMk cId="3564314375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修道是沒有特權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一、修道是沒有特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權 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修道之人要重做，不要重於說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，不要台上教人知行合一，台下卻表裡不一。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沒有特權，先要求自己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，先修好自己，再去要求下面的道親。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修道是沒有特權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二、自修是最重要的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希望你們把已渡上岸的道親成全出來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再者，很重要的一點，自修，你們都缺少自修，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要留一隻眼睛看自己。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7078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修道是沒有特權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三、時時眷念著眾生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不要講一些沒有意義的話，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要時時刻刻眷念著眾生，為眾生的性命大事來打算。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若是跟道無關的則要放下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，要是錯過了修辦的時機，後悔晚矣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4314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修道是沒有特權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四、修道準則要奉行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唯有改變自己，才是真正修道！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唯有自知不足，才能力爭上游。唯有戒慎恐懼，才能少犯過錯。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唯有反求諸己，才能不起怨懟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。唯有懺悔改過，才能了業了罪。唯有真修實辦，才能功德不漏。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唯有精進不息，才能使命擔荷。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唯有置心一處，才能聖事辦妥。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2303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修道是沒有特權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五、修道要明理修辦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唯有明理修辦，才能發心不退。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唯有認清考魔，才能不落網羅。唯有心生慚愧，才能常保謙卑。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唯有理念正確，才能方向不跛。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唯有淡泊名利，才能體道滋味。唯有心繫苦難，才能喜捨慈悲。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370374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3059</TotalTime>
  <Words>337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修道是沒有特權 悟見講</vt:lpstr>
      <vt:lpstr>修道是沒有特權 悟見講</vt:lpstr>
      <vt:lpstr>修道是沒有特權 悟見講</vt:lpstr>
      <vt:lpstr>修道是沒有特權 悟見講</vt:lpstr>
      <vt:lpstr>修道是沒有特權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2021-10-05T11:31:59Z</dcterms:modified>
  <cp:contentStatus/>
</cp:coreProperties>
</file>