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6" r:id="rId2"/>
    <p:sldId id="338" r:id="rId3"/>
    <p:sldId id="340" r:id="rId4"/>
    <p:sldId id="339" r:id="rId5"/>
    <p:sldId id="337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2021/8/19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2021/8/19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2021/8/19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修道成道靠自己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修道成道靠自己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師傅引進徒兒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，來到佛門，而修道成道則要靠徒兒自己。既然告訴你有本來面目，就要靠你自己去發心，自己去發現，去成就自己。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徒兒，生死大事各人了，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個人因果各人償還，仙佛只能夠告訴你們怎麼做，怎麼修，剩下來的就靠你們身體力行。</a:t>
            </a: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修道成道靠自己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二、要回佛堂辦聖事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不是說有我的事我才來，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沒我的事我就不管了，反正我多管，人家會罵我多管閒事。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徒兒啊，今天就算佛堂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，沒有你的事，你也來，靜靜地看，是不是有需要你幫忙的地方，好嗎？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修道成道靠自己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三、不修就成不了道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死了眞的就算了嗎？去地府算啊！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如果你修得好，也許去上面算，在三關九口，三官大帝幫你審查，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如果你哪裡修得不圓滿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，讓你進天佛院再去補修。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修道成道靠自己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四、有修辦祖先沾光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有的被你們渡回天的祖先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，也就在天佛院補修，因為祖先，也有累世的氣稟未改，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雖然陽世間的子女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，功德迴向渡化，讓他們得以在上面，享逍遙之樂，但是每個人，累世還是有氣稟，皆要去除！</a:t>
            </a: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修道成道靠自己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五、看破紅塵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來修辦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所以要去舊佈新，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個人累世帶來的雜質，不修清靜，所謂「清者上升，濁者下降」，身心修得不夠清靜、光明、圓滿，理天是到達不了的！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所以好好的做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，不要白來人間走一遭，看清人生的一切，看破紅塵。</a:t>
            </a:r>
          </a:p>
        </p:txBody>
      </p:sp>
    </p:spTree>
    <p:extLst>
      <p:ext uri="{BB962C8B-B14F-4D97-AF65-F5344CB8AC3E}">
        <p14:creationId xmlns:p14="http://schemas.microsoft.com/office/powerpoint/2010/main" val="361352304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2989</TotalTime>
  <Words>414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修道成道靠自己 悟見講</vt:lpstr>
      <vt:lpstr>修道成道靠自己 悟見講</vt:lpstr>
      <vt:lpstr>修道成道靠自己 悟見講</vt:lpstr>
      <vt:lpstr>修道成道靠自己 悟見講</vt:lpstr>
      <vt:lpstr>修道成道靠自己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693</cp:revision>
  <dcterms:created xsi:type="dcterms:W3CDTF">2014-02-15T05:50:45Z</dcterms:created>
  <dcterms:modified xsi:type="dcterms:W3CDTF">2021-08-19T08:34:47Z</dcterms:modified>
  <cp:contentStatus/>
</cp:coreProperties>
</file>