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1" r:id="rId2"/>
    <p:sldId id="303" r:id="rId3"/>
    <p:sldId id="304" r:id="rId4"/>
    <p:sldId id="30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80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27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65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18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修道應有的作為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一、有參與有理想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才會感受修辦之意義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有理想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才會開拓生命之奇蹟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有學習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才會增加內涵之豐裕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有努力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才會開創美好之佳績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0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修道應有的作為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二、有修道有用心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有修道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才會提昇心境之造詣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有用心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才會契入智慧之道理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有考驗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才會顯出真正之堅毅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有承擔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才會培養寬闊之氣宇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717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修道應有的作為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三、有施予有大愛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有施予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才會累積未來之福氣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有大愛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才會發揮心靈之美麗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有諒解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才會維擊彼此之情義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有溝通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才會解開心中之難題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77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修道應有的作為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四、有衝勁有信心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李鐵拐大仙説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有衝勁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才會達到最終之鵠的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有信心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才會登上成功之階梯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有感恩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才會充滿無限之法喜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有犧牲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才會散發聖潔之光煜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08371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3001</TotalTime>
  <Words>204</Words>
  <Application>Microsoft Office PowerPoint</Application>
  <PresentationFormat>如螢幕大小 (16:9)</PresentationFormat>
  <Paragraphs>48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修道應有的作為 悟見講</vt:lpstr>
      <vt:lpstr>修道應有的作為 悟見講</vt:lpstr>
      <vt:lpstr>修道應有的作為 悟見講</vt:lpstr>
      <vt:lpstr>修道應有的作為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2021-01-27T02:31:50Z</dcterms:modified>
  <cp:contentStatus/>
</cp:coreProperties>
</file>