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39D561C-BFB3-42C7-ACB3-FC32C91E7338}"/>
    <pc:docChg chg="modSld">
      <pc:chgData name="老兄 悟見" userId="d3c841b5715e98f1" providerId="LiveId" clId="{839D561C-BFB3-42C7-ACB3-FC32C91E7338}" dt="2022-01-06T08:41:14.658" v="2"/>
      <pc:docMkLst>
        <pc:docMk/>
      </pc:docMkLst>
      <pc:sldChg chg="modSp mod">
        <pc:chgData name="老兄 悟見" userId="d3c841b5715e98f1" providerId="LiveId" clId="{839D561C-BFB3-42C7-ACB3-FC32C91E7338}" dt="2022-01-06T08:40:56.892" v="0"/>
        <pc:sldMkLst>
          <pc:docMk/>
          <pc:sldMk cId="3837146182" sldId="346"/>
        </pc:sldMkLst>
        <pc:spChg chg="mod">
          <ac:chgData name="老兄 悟見" userId="d3c841b5715e98f1" providerId="LiveId" clId="{839D561C-BFB3-42C7-ACB3-FC32C91E7338}" dt="2022-01-06T08:40:56.892" v="0"/>
          <ac:spMkLst>
            <pc:docMk/>
            <pc:sldMk cId="3837146182" sldId="346"/>
            <ac:spMk id="4" creationId="{00000000-0000-0000-0000-000000000000}"/>
          </ac:spMkLst>
        </pc:spChg>
      </pc:sldChg>
      <pc:sldChg chg="modSp mod">
        <pc:chgData name="老兄 悟見" userId="d3c841b5715e98f1" providerId="LiveId" clId="{839D561C-BFB3-42C7-ACB3-FC32C91E7338}" dt="2022-01-06T08:41:05.820" v="1"/>
        <pc:sldMkLst>
          <pc:docMk/>
          <pc:sldMk cId="1938319277" sldId="347"/>
        </pc:sldMkLst>
        <pc:spChg chg="mod">
          <ac:chgData name="老兄 悟見" userId="d3c841b5715e98f1" providerId="LiveId" clId="{839D561C-BFB3-42C7-ACB3-FC32C91E7338}" dt="2022-01-06T08:41:05.820" v="1"/>
          <ac:spMkLst>
            <pc:docMk/>
            <pc:sldMk cId="1938319277" sldId="347"/>
            <ac:spMk id="4" creationId="{00000000-0000-0000-0000-000000000000}"/>
          </ac:spMkLst>
        </pc:spChg>
      </pc:sldChg>
      <pc:sldChg chg="modSp mod">
        <pc:chgData name="老兄 悟見" userId="d3c841b5715e98f1" providerId="LiveId" clId="{839D561C-BFB3-42C7-ACB3-FC32C91E7338}" dt="2022-01-06T08:41:14.658" v="2"/>
        <pc:sldMkLst>
          <pc:docMk/>
          <pc:sldMk cId="3212772615" sldId="348"/>
        </pc:sldMkLst>
        <pc:spChg chg="mod">
          <ac:chgData name="老兄 悟見" userId="d3c841b5715e98f1" providerId="LiveId" clId="{839D561C-BFB3-42C7-ACB3-FC32C91E7338}" dt="2022-01-06T08:41:14.658" v="2"/>
          <ac:spMkLst>
            <pc:docMk/>
            <pc:sldMk cId="3212772615" sldId="348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修道修受傷的心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一、把傷心洞補起來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當你的心一而再，再而三受傷的時候，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你是用什麼把它補回來？有人經過十年、二十年，那個洞卻越來越大，你要怎樣去彌補你心裡的瘡疤？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有些人說把它覆蓋起來，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但是看不到並不表示沒有，看不到的可能破得更大洞，欲蓋彌彰，問題越多，所以要懂得調適。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修道修受傷的心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二、快樂也要給自己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佛家所謂慈悲，要把苦拔掉，那要把樂給誰？要給眾生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，也要給自己，不然的話，自己好多的問題都無法解決，就像一個人走路不穩的時候更危險。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714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修道修受傷的心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三、把自己的苦拔掉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這個洞，可能就要靠你自己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，在內心裡面原諒對方，以前的聖賢仙佛都是這樣。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一個人，如果恨那麼多、怨那麼多，久了以後，自然生病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，身體會不好，所以要善待自己，把自己的苦拔掉，給自己多一點快樂。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831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修道修受傷的心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四、善待自己好方法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那就要多讓自己，接觸好的善知識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，接近好的環境，讓自己的心更沉澱，讓自己的目標志向更清楚，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這樣才是善待自己，最好的方法。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27726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3276</TotalTime>
  <Words>307</Words>
  <Application>Microsoft Office PowerPoint</Application>
  <PresentationFormat>如螢幕大小 (16:9)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修道修受傷的心 悟見講</vt:lpstr>
      <vt:lpstr>修道修受傷的心 悟見講</vt:lpstr>
      <vt:lpstr>修道修受傷的心 悟見講</vt:lpstr>
      <vt:lpstr>修道修受傷的心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2022-01-06T08:41:16Z</dcterms:modified>
  <cp:contentStatus/>
</cp:coreProperties>
</file>