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8"/>
  </p:notesMasterIdLst>
  <p:sldIdLst>
    <p:sldId id="345" r:id="rId2"/>
    <p:sldId id="346" r:id="rId3"/>
    <p:sldId id="347" r:id="rId4"/>
    <p:sldId id="348" r:id="rId5"/>
    <p:sldId id="350" r:id="rId6"/>
    <p:sldId id="349" r:id="rId7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300" autoAdjust="0"/>
    <p:restoredTop sz="93421" autoAdjust="0"/>
  </p:normalViewPr>
  <p:slideViewPr>
    <p:cSldViewPr>
      <p:cViewPr varScale="1">
        <p:scale>
          <a:sx n="85" d="100"/>
          <a:sy n="85" d="100"/>
        </p:scale>
        <p:origin x="980" y="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老兄 悟見" userId="d3c841b5715e98f1" providerId="LiveId" clId="{DE6DC447-9922-4613-9552-ED2CBB03BC08}"/>
    <pc:docChg chg="custSel addSld modSld">
      <pc:chgData name="老兄 悟見" userId="d3c841b5715e98f1" providerId="LiveId" clId="{DE6DC447-9922-4613-9552-ED2CBB03BC08}" dt="2021-10-07T07:32:10.792" v="52" actId="207"/>
      <pc:docMkLst>
        <pc:docMk/>
      </pc:docMkLst>
      <pc:sldChg chg="modSp mod">
        <pc:chgData name="老兄 悟見" userId="d3c841b5715e98f1" providerId="LiveId" clId="{DE6DC447-9922-4613-9552-ED2CBB03BC08}" dt="2021-10-07T07:29:44.929" v="31" actId="207"/>
        <pc:sldMkLst>
          <pc:docMk/>
          <pc:sldMk cId="2451051432" sldId="345"/>
        </pc:sldMkLst>
        <pc:spChg chg="mod">
          <ac:chgData name="老兄 悟見" userId="d3c841b5715e98f1" providerId="LiveId" clId="{DE6DC447-9922-4613-9552-ED2CBB03BC08}" dt="2021-10-07T07:29:44.929" v="31" actId="207"/>
          <ac:spMkLst>
            <pc:docMk/>
            <pc:sldMk cId="2451051432" sldId="345"/>
            <ac:spMk id="5" creationId="{00000000-0000-0000-0000-000000000000}"/>
          </ac:spMkLst>
        </pc:spChg>
      </pc:sldChg>
      <pc:sldChg chg="modSp mod">
        <pc:chgData name="老兄 悟見" userId="d3c841b5715e98f1" providerId="LiveId" clId="{DE6DC447-9922-4613-9552-ED2CBB03BC08}" dt="2021-10-07T07:30:17.509" v="35" actId="207"/>
        <pc:sldMkLst>
          <pc:docMk/>
          <pc:sldMk cId="1425505920" sldId="346"/>
        </pc:sldMkLst>
        <pc:spChg chg="mod">
          <ac:chgData name="老兄 悟見" userId="d3c841b5715e98f1" providerId="LiveId" clId="{DE6DC447-9922-4613-9552-ED2CBB03BC08}" dt="2021-10-07T07:30:17.509" v="35" actId="207"/>
          <ac:spMkLst>
            <pc:docMk/>
            <pc:sldMk cId="1425505920" sldId="346"/>
            <ac:spMk id="5" creationId="{00000000-0000-0000-0000-000000000000}"/>
          </ac:spMkLst>
        </pc:spChg>
      </pc:sldChg>
      <pc:sldChg chg="modSp mod">
        <pc:chgData name="老兄 悟見" userId="d3c841b5715e98f1" providerId="LiveId" clId="{DE6DC447-9922-4613-9552-ED2CBB03BC08}" dt="2021-10-07T07:30:42.775" v="39" actId="207"/>
        <pc:sldMkLst>
          <pc:docMk/>
          <pc:sldMk cId="757468184" sldId="347"/>
        </pc:sldMkLst>
        <pc:spChg chg="mod">
          <ac:chgData name="老兄 悟見" userId="d3c841b5715e98f1" providerId="LiveId" clId="{DE6DC447-9922-4613-9552-ED2CBB03BC08}" dt="2021-10-07T07:30:42.775" v="39" actId="207"/>
          <ac:spMkLst>
            <pc:docMk/>
            <pc:sldMk cId="757468184" sldId="347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E6DC447-9922-4613-9552-ED2CBB03BC08}" dt="2021-10-07T07:31:13.911" v="43" actId="207"/>
        <pc:sldMkLst>
          <pc:docMk/>
          <pc:sldMk cId="1213013968" sldId="348"/>
        </pc:sldMkLst>
        <pc:spChg chg="mod">
          <ac:chgData name="老兄 悟見" userId="d3c841b5715e98f1" providerId="LiveId" clId="{DE6DC447-9922-4613-9552-ED2CBB03BC08}" dt="2021-10-07T07:31:13.911" v="43" actId="207"/>
          <ac:spMkLst>
            <pc:docMk/>
            <pc:sldMk cId="1213013968" sldId="348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E6DC447-9922-4613-9552-ED2CBB03BC08}" dt="2021-10-07T07:32:10.792" v="52" actId="207"/>
        <pc:sldMkLst>
          <pc:docMk/>
          <pc:sldMk cId="3531276337" sldId="349"/>
        </pc:sldMkLst>
        <pc:spChg chg="mod">
          <ac:chgData name="老兄 悟見" userId="d3c841b5715e98f1" providerId="LiveId" clId="{DE6DC447-9922-4613-9552-ED2CBB03BC08}" dt="2021-10-07T07:32:10.792" v="52" actId="207"/>
          <ac:spMkLst>
            <pc:docMk/>
            <pc:sldMk cId="3531276337" sldId="349"/>
            <ac:spMk id="5" creationId="{00000000-0000-0000-0000-000000000000}"/>
          </ac:spMkLst>
        </pc:spChg>
      </pc:sldChg>
      <pc:sldChg chg="modSp add mod">
        <pc:chgData name="老兄 悟見" userId="d3c841b5715e98f1" providerId="LiveId" clId="{DE6DC447-9922-4613-9552-ED2CBB03BC08}" dt="2021-10-07T07:31:47.274" v="48" actId="207"/>
        <pc:sldMkLst>
          <pc:docMk/>
          <pc:sldMk cId="4260012457" sldId="350"/>
        </pc:sldMkLst>
        <pc:spChg chg="mod">
          <ac:chgData name="老兄 悟見" userId="d3c841b5715e98f1" providerId="LiveId" clId="{DE6DC447-9922-4613-9552-ED2CBB03BC08}" dt="2021-10-07T07:31:47.274" v="48" actId="207"/>
          <ac:spMkLst>
            <pc:docMk/>
            <pc:sldMk cId="4260012457" sldId="350"/>
            <ac:spMk id="5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2021/10/7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一、修道不要問因果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每個人都有每個人的因果要承受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，所以，不需要去問什麼因果，只要你能心甘情願的去承受、感恩、懺悔、惜福，那就是啦！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那樣你就能了壞的果，而結善的果。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510514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二、真的幸福在那裡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如果身在福中不知福，體會不到福氣就是缺福。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如果身在福中能知福，那麼心胸就會漸漸開闊，那就真的很幸福了。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人的行為表現與個人的命運有很大的關聯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，要有好的命運，首先要端正自己的行為舉止。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25505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三、要平安就要付出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你們若有所求，就要有所付出。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每個人都想要圓圓滿滿、健健康康、平平安安，可是，你要圓滿、健康、平安，就得要付出。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你想知道自己的命運如何，那就要趕快去握取你的命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，因為，一切都在你的掌握中，成敗都在你的手掌心，只看你肯不肯呀！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574681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2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四、修道不要看命相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為什麼還要去看什麼手相面相呢？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重要的是，你內心的轉念，一轉念，當下即是天堂，當下即</a:t>
            </a:r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是你要的一切。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徒兒啊！當你遇到困難，心灰意冷時，要把自己置死地而後生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，然後不斷的努力，但有一點點成果，菩薩心露出來的時候，你就能深深感受到天恩師德是什麼，也唯有努力過，才刻骨銘心，才可歌可泣，這樣的天恩師德才能深植入心。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2130139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五、心正一切都是正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心若是正，一切都是正，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徒兒可知，一正壓百邪，是真是假，是實是幻，這要徒的心中一切定是真，</a:t>
            </a:r>
            <a:endParaRPr lang="en-US" altLang="zh-TW" sz="3600" b="0" i="0" dirty="0">
              <a:effectLst/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用這點真心去渡化眾生，能挽救多少同胞就挽救多少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，在上位者要有慈愛的心腸，居下位者要循規蹈矩，上下一條心。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6001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532440" y="168660"/>
            <a:ext cx="504056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b="0" i="0" dirty="0">
                <a:solidFill>
                  <a:srgbClr val="FF0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修道不要問因果 </a:t>
            </a:r>
            <a:r>
              <a:rPr lang="zh-CN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2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280920" cy="4824536"/>
          </a:xfrm>
        </p:spPr>
        <p:txBody>
          <a:bodyPr>
            <a:normAutofit fontScale="92500" lnSpcReduction="10000"/>
          </a:bodyPr>
          <a:lstStyle/>
          <a:p>
            <a:pPr marL="36576" indent="0" algn="l">
              <a:buNone/>
            </a:pPr>
            <a:r>
              <a:rPr lang="zh-TW" altLang="en-US" sz="3600" b="0" i="0" dirty="0">
                <a:solidFill>
                  <a:srgbClr val="FFFF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六、千魔萬考不能倒</a:t>
            </a:r>
          </a:p>
          <a:p>
            <a:pPr algn="l"/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徒啊！不管多少譽言，多少譭謗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，多少大風大浪，都不要動搖心志。颱風一來，全都刮倒大樹，苗反而不會倒，上天降考，會被考倒的，很多都是大棟樑、好人才，徒兒要小心應考啊！</a:t>
            </a:r>
          </a:p>
          <a:p>
            <a:pPr algn="l"/>
            <a:r>
              <a:rPr lang="zh-TW" altLang="en-US" sz="3600" b="0" i="0" dirty="0">
                <a:solidFill>
                  <a:srgbClr val="FFC000"/>
                </a:solidFill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時時想著天恩師德未報，立愿未了</a:t>
            </a:r>
            <a:r>
              <a:rPr lang="zh-TW" altLang="en-US" sz="3600" b="0" i="0" dirty="0">
                <a:effectLst/>
                <a:latin typeface="標楷體" panose="03000509000000000000" pitchFamily="65" charset="-120"/>
                <a:ea typeface="標楷體" panose="03000509000000000000" pitchFamily="65" charset="-120"/>
              </a:rPr>
              <a:t>，要同日月光照，天地無私，既是濟公徒，就要一秉至公，老師不希望你們一個個被考掉，徒兒要手拉手返天堂。</a:t>
            </a:r>
          </a:p>
          <a:p>
            <a:endParaRPr lang="zh-CN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31276337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3061</TotalTime>
  <Words>585</Words>
  <Application>Microsoft Office PowerPoint</Application>
  <PresentationFormat>如螢幕大小 (16:9)</PresentationFormat>
  <Paragraphs>30</Paragraphs>
  <Slides>6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2" baseType="lpstr">
      <vt:lpstr>標楷體</vt:lpstr>
      <vt:lpstr>Arial</vt:lpstr>
      <vt:lpstr>Calibri</vt:lpstr>
      <vt:lpstr>Franklin Gothic Book</vt:lpstr>
      <vt:lpstr>Wingdings 2</vt:lpstr>
      <vt:lpstr>科技</vt:lpstr>
      <vt:lpstr>修道不要問因果 悟見講</vt:lpstr>
      <vt:lpstr>修道不要問因果 悟見講</vt:lpstr>
      <vt:lpstr>修道不要問因果 悟見講</vt:lpstr>
      <vt:lpstr>修道不要問因果 悟見講</vt:lpstr>
      <vt:lpstr>修道不要問因果 悟見講</vt:lpstr>
      <vt:lpstr>修道不要問因果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691</cp:revision>
  <dcterms:created xsi:type="dcterms:W3CDTF">2014-02-15T05:50:45Z</dcterms:created>
  <dcterms:modified xsi:type="dcterms:W3CDTF">2021-10-07T07:32:14Z</dcterms:modified>
  <cp:contentStatus/>
</cp:coreProperties>
</file>