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5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5DCFFE1-7A06-469B-BC5C-C5592139D6D5}"/>
    <pc:docChg chg="custSel addSld delSld modSld">
      <pc:chgData name="老兄 悟見" userId="d3c841b5715e98f1" providerId="LiveId" clId="{B5DCFFE1-7A06-469B-BC5C-C5592139D6D5}" dt="2021-10-03T01:44:58.173" v="61" actId="207"/>
      <pc:docMkLst>
        <pc:docMk/>
      </pc:docMkLst>
      <pc:sldChg chg="modSp mod">
        <pc:chgData name="老兄 悟見" userId="d3c841b5715e98f1" providerId="LiveId" clId="{B5DCFFE1-7A06-469B-BC5C-C5592139D6D5}" dt="2021-10-03T01:42:04.556" v="38" actId="207"/>
        <pc:sldMkLst>
          <pc:docMk/>
          <pc:sldMk cId="2451051432" sldId="345"/>
        </pc:sldMkLst>
        <pc:spChg chg="mod">
          <ac:chgData name="老兄 悟見" userId="d3c841b5715e98f1" providerId="LiveId" clId="{B5DCFFE1-7A06-469B-BC5C-C5592139D6D5}" dt="2021-10-03T01:42:04.556" v="3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B5DCFFE1-7A06-469B-BC5C-C5592139D6D5}" dt="2021-10-03T01:42:32.672" v="42" actId="207"/>
        <pc:sldMkLst>
          <pc:docMk/>
          <pc:sldMk cId="925078998" sldId="346"/>
        </pc:sldMkLst>
        <pc:spChg chg="mod">
          <ac:chgData name="老兄 悟見" userId="d3c841b5715e98f1" providerId="LiveId" clId="{B5DCFFE1-7A06-469B-BC5C-C5592139D6D5}" dt="2021-10-03T01:42:32.672" v="42" actId="207"/>
          <ac:spMkLst>
            <pc:docMk/>
            <pc:sldMk cId="92507899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B5DCFFE1-7A06-469B-BC5C-C5592139D6D5}" dt="2021-10-03T01:43:14.440" v="48" actId="207"/>
        <pc:sldMkLst>
          <pc:docMk/>
          <pc:sldMk cId="87505426" sldId="347"/>
        </pc:sldMkLst>
        <pc:spChg chg="mod">
          <ac:chgData name="老兄 悟見" userId="d3c841b5715e98f1" providerId="LiveId" clId="{B5DCFFE1-7A06-469B-BC5C-C5592139D6D5}" dt="2021-10-03T01:43:14.440" v="48" actId="207"/>
          <ac:spMkLst>
            <pc:docMk/>
            <pc:sldMk cId="8750542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5DCFFE1-7A06-469B-BC5C-C5592139D6D5}" dt="2021-10-03T01:44:30.806" v="57" actId="207"/>
        <pc:sldMkLst>
          <pc:docMk/>
          <pc:sldMk cId="162167645" sldId="348"/>
        </pc:sldMkLst>
        <pc:spChg chg="mod">
          <ac:chgData name="老兄 悟見" userId="d3c841b5715e98f1" providerId="LiveId" clId="{B5DCFFE1-7A06-469B-BC5C-C5592139D6D5}" dt="2021-10-03T01:44:30.806" v="57" actId="207"/>
          <ac:spMkLst>
            <pc:docMk/>
            <pc:sldMk cId="162167645" sldId="348"/>
            <ac:spMk id="5" creationId="{00000000-0000-0000-0000-000000000000}"/>
          </ac:spMkLst>
        </pc:spChg>
      </pc:sldChg>
      <pc:sldChg chg="add del">
        <pc:chgData name="老兄 悟見" userId="d3c841b5715e98f1" providerId="LiveId" clId="{B5DCFFE1-7A06-469B-BC5C-C5592139D6D5}" dt="2021-10-03T01:40:28.260" v="5" actId="2696"/>
        <pc:sldMkLst>
          <pc:docMk/>
          <pc:sldMk cId="3091208036" sldId="349"/>
        </pc:sldMkLst>
      </pc:sldChg>
      <pc:sldChg chg="modSp mod">
        <pc:chgData name="老兄 悟見" userId="d3c841b5715e98f1" providerId="LiveId" clId="{B5DCFFE1-7A06-469B-BC5C-C5592139D6D5}" dt="2021-10-03T01:44:58.173" v="61" actId="207"/>
        <pc:sldMkLst>
          <pc:docMk/>
          <pc:sldMk cId="2095110116" sldId="350"/>
        </pc:sldMkLst>
        <pc:spChg chg="mod">
          <ac:chgData name="老兄 悟見" userId="d3c841b5715e98f1" providerId="LiveId" clId="{B5DCFFE1-7A06-469B-BC5C-C5592139D6D5}" dt="2021-10-03T01:44:58.173" v="61" actId="207"/>
          <ac:spMkLst>
            <pc:docMk/>
            <pc:sldMk cId="2095110116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修行為何不開心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一、修行為何不開心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現在的人會苦，是因為缺少笑容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，學習彌勒祖師的偈語：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大度能容 了卻人間多少事，         滿腔歡喜 笑開天下古今愁。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哈哈大笑，百病全消，笑口常開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，才是彌勒祖師的好徒孫。 未來如果碰到困難，用真理、智慧，才能夠息稀釋你們的苦。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修行為何不開心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二、降道是來救劫的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生命無常，病痛來了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，如果你修道、了解道，就能真人作主，轉危為安逢凶化吉，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降道所以救劫，道是我們的生命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，命的根已經找到了，就要好好去滋潤它，用正知正見滋養生命。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507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修行為何不開心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三、修道不是做表面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修道是要誠懇的面對自己，不是做表面給人家看。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到這一口氣斷了，要離開人間了，有沒有人因為表面做得很好，所以讓他回天堂？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不是喔！做表面是沒有用的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，因為，在要走的那一剎那，我們平常的念頭，就會一直跑出來。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如果我們沒有辦法，把自己的念頭降伏下來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，雖然求道以後可以回天堂，但回到天上，你還是不能得到安定，不能得到永遠的快樂。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0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修行為何不開心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四、道真理真天命真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道真、理真、天命真，這不是口號。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，因為人行出來。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，因為人做出來才理真。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天命真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不真？因為有人的誠信才為真。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一個人如果很誠心，保有善良的本性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，就能夠用他的自性明白道理。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6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修行為何不開心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五、多聽道心會歡喜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我們現在沒有辦法，把自性發揮淋漓盡致的時候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，就要用道理來讓我們明白，讓我們恢復善良的本性。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聽道理，能夠慢慢的恢復我們純真、純善、純美的本來真我。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51101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429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修行為何不開心 悟見講</vt:lpstr>
      <vt:lpstr>修行為何不開心 悟見講</vt:lpstr>
      <vt:lpstr>修行為何不開心 悟見講</vt:lpstr>
      <vt:lpstr>修行為何不開心 悟見講</vt:lpstr>
      <vt:lpstr>修行為何不開心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2021-10-03T01:45:00Z</dcterms:modified>
  <cp:contentStatus/>
</cp:coreProperties>
</file>