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你身上有無道氣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一、身上要展現道氣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你們常講的，左肩挑起天道的形象出來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，右肩挑起了聖賢的形象出來，這些在你們身上都可以看得到，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而在你們胸前所展現的，就是個人的道氣，聽得懂嗎？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你身上有無道氣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二、一定要盡心盡力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一個真正的修行者，是處處播種，時時開花結果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，無處不是美景，這才真正配稱一位修道人。做每一件事情，未必都能夠盡善盡美，卻要能夠盡心盡力，聽得懂嗎？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為師不要求你們盡善盡美，但是一定要盡心盡力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，不然，你們的願怎麼樣了？天恩師德你們要怎麼報？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326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你身上有無道氣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三、學習前輩大志向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你們老前人、前人修道辦道的大志向，就是你們要學習的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。你看他們成全人的那股熱忱，也是你們該學習的，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他們從求道到成道的那份學而不厭、誨人不倦的精神，就是你們身為後學的，應該學習的，對不對？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5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你身上有無道氣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四、問自己修了多少？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徒兒們！應當問一問自己，這些年來進步多少，提升多少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，又成長多少。每年法會一班一班地開，仙佛慈悲，前賢們費心，宣講勸化，徒兒們反省了多少、檢討了多少、改變了多少、調整了多少、又真正力行做了多少。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在臺上講的頭頭是道，在台下呢？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一遇到事情，就把天恩師德拋一邊，是非滿口繞，做起事來馬虎了草，是嗎？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47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你身上有無道氣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五、要有一份恭敬心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為師問徒兒，你們那一份恭敬、莊嚴、慎重、戰兢的心到哪去了呢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？徒兒們是否有圓融十方？還是以自己的框框標準來要求別人，苛責別人，說話總是刺傷別人？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是否有為大體著想？或者老是固執自己的意見，無法與人溝通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，總以為自己想的、做的都是對的，不能妥協，如果徒兒修成這樣，就很糟糕。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5612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3072</TotalTime>
  <Words>487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你身上有無道氣 悟見講</vt:lpstr>
      <vt:lpstr>你身上有無道氣 悟見講</vt:lpstr>
      <vt:lpstr>你身上有無道氣 悟見講</vt:lpstr>
      <vt:lpstr>你身上有無道氣 悟見講</vt:lpstr>
      <vt:lpstr>你身上有無道氣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2021-11-06T06:19:30Z</dcterms:modified>
  <cp:contentStatus/>
</cp:coreProperties>
</file>