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03" r:id="rId2"/>
    <p:sldId id="300" r:id="rId3"/>
    <p:sldId id="301" r:id="rId4"/>
    <p:sldId id="304" r:id="rId5"/>
    <p:sldId id="302" r:id="rId6"/>
    <p:sldId id="306" r:id="rId7"/>
    <p:sldId id="305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49" autoAdjust="0"/>
    <p:restoredTop sz="92649" autoAdjust="0"/>
  </p:normalViewPr>
  <p:slideViewPr>
    <p:cSldViewPr>
      <p:cViewPr varScale="1">
        <p:scale>
          <a:sx n="89" d="100"/>
          <a:sy n="89" d="100"/>
        </p:scale>
        <p:origin x="796" y="8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522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405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6996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1126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026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702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2021/3/30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你要記得回理天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一、你要記得回理天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要記得這一句話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：不管在人世間，做得如何，都一定要修得圓圓滿滿，得給自己爭氣爭氣呀！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要感恩前賢，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若不是天恩師德，哪能得道、修辦道呀！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063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你要記得回理天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二、道的主權在上天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你們要能相信天命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，追天命，道的主權在上天，你們盡心就是了，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只怕你們辜負了天恩師德、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只怕你們沉湎於這個花花世界當中，忘記了要能回到自己的故家鄉。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你要記得回理天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三、修道是什麼？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修道是什麼？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你們來佛堂，是不是要效法聖賢仙佛呀？你們看聖賢仙佛，都是一顆佛性的流露，以慈悲心為懷，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你們不是有讀過「仁者無敵」嗎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？你們讀的經典，都是在青紅陽時期的經典，好比說儒家的四書五經、耶教的聖經、佛教的佛經等等，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都是歷代聖賢仙佛，留下來的經典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，你們就要去體會參悟，道可不是在文字上，懂嗎？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0882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你要記得回理天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四、為上天做什麼事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修道要能常常想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我能為上天做什麼事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，能為眾生做些什麼事，要能替上天照顧好後學，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別做出反道敗德的事。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665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你要記得回理天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353592" y="5147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五、修道要學彌勒佛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修道要能學學彌勒佛，祂肚量最大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，是不是呀？祂笑口常開，你們有沒有笑口常開呀？你們都是小濟公，是不是呀？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1278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你要記得回理天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六、彌勒佛的大布袋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我有一布袋          放下即自在          大則寰宇蓋         小至一塵埃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我有一布袋          待人謙恭藹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歡喜笑嗨嗨         肚大深如海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我有一布袋                 內心無罣礙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時時常自在         內心似嬰孩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5658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你要記得回理天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七、放下才能回理天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“我有一布袋”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裡頭的含義，要能體會參悟，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唯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有內心的執著、罣礙、煩惱放下了，才能清靜自在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，懂嗎？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086848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5072</TotalTime>
  <Words>496</Words>
  <Application>Microsoft Office PowerPoint</Application>
  <PresentationFormat>如螢幕大小 (16:9)</PresentationFormat>
  <Paragraphs>42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Arial</vt:lpstr>
      <vt:lpstr>Calibri</vt:lpstr>
      <vt:lpstr>Franklin Gothic Book</vt:lpstr>
      <vt:lpstr>Wingdings 2</vt:lpstr>
      <vt:lpstr>科技</vt:lpstr>
      <vt:lpstr>你要記得回理天 悟見講</vt:lpstr>
      <vt:lpstr>你要記得回理天 悟見講</vt:lpstr>
      <vt:lpstr>你要記得回理天 悟見講</vt:lpstr>
      <vt:lpstr>你要記得回理天 悟見講</vt:lpstr>
      <vt:lpstr>你要記得回理天 悟見講</vt:lpstr>
      <vt:lpstr>你要記得回理天 悟見講</vt:lpstr>
      <vt:lpstr>你要記得回理天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688</cp:revision>
  <dcterms:created xsi:type="dcterms:W3CDTF">2014-02-15T05:50:45Z</dcterms:created>
  <dcterms:modified xsi:type="dcterms:W3CDTF">2021-03-31T12:56:45Z</dcterms:modified>
  <cp:contentStatus/>
</cp:coreProperties>
</file>