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91D8305-EB92-4C96-988C-B645027627D1}"/>
    <pc:docChg chg="custSel addSld modSld">
      <pc:chgData name="老兄 悟見" userId="d3c841b5715e98f1" providerId="LiveId" clId="{591D8305-EB92-4C96-988C-B645027627D1}" dt="2021-10-24T03:27:09.700" v="60" actId="207"/>
      <pc:docMkLst>
        <pc:docMk/>
      </pc:docMkLst>
      <pc:sldChg chg="modSp mod">
        <pc:chgData name="老兄 悟見" userId="d3c841b5715e98f1" providerId="LiveId" clId="{591D8305-EB92-4C96-988C-B645027627D1}" dt="2021-10-24T03:25:57.231" v="27" actId="207"/>
        <pc:sldMkLst>
          <pc:docMk/>
          <pc:sldMk cId="2451051432" sldId="345"/>
        </pc:sldMkLst>
        <pc:spChg chg="mod">
          <ac:chgData name="老兄 悟見" userId="d3c841b5715e98f1" providerId="LiveId" clId="{591D8305-EB92-4C96-988C-B645027627D1}" dt="2021-10-24T03:25:57.231" v="2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91D8305-EB92-4C96-988C-B645027627D1}" dt="2021-10-24T03:26:32.307" v="48" actId="207"/>
        <pc:sldMkLst>
          <pc:docMk/>
          <pc:sldMk cId="2210888414" sldId="346"/>
        </pc:sldMkLst>
        <pc:spChg chg="mod">
          <ac:chgData name="老兄 悟見" userId="d3c841b5715e98f1" providerId="LiveId" clId="{591D8305-EB92-4C96-988C-B645027627D1}" dt="2021-10-24T03:26:32.307" v="48" actId="207"/>
          <ac:spMkLst>
            <pc:docMk/>
            <pc:sldMk cId="221088841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91D8305-EB92-4C96-988C-B645027627D1}" dt="2021-10-24T03:26:58.316" v="58" actId="207"/>
        <pc:sldMkLst>
          <pc:docMk/>
          <pc:sldMk cId="1278614093" sldId="347"/>
        </pc:sldMkLst>
        <pc:spChg chg="mod">
          <ac:chgData name="老兄 悟見" userId="d3c841b5715e98f1" providerId="LiveId" clId="{591D8305-EB92-4C96-988C-B645027627D1}" dt="2021-10-24T03:26:58.316" v="58" actId="207"/>
          <ac:spMkLst>
            <pc:docMk/>
            <pc:sldMk cId="127861409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91D8305-EB92-4C96-988C-B645027627D1}" dt="2021-10-24T03:27:09.700" v="60" actId="207"/>
        <pc:sldMkLst>
          <pc:docMk/>
          <pc:sldMk cId="3340659333" sldId="348"/>
        </pc:sldMkLst>
        <pc:spChg chg="mod">
          <ac:chgData name="老兄 悟見" userId="d3c841b5715e98f1" providerId="LiveId" clId="{591D8305-EB92-4C96-988C-B645027627D1}" dt="2021-10-24T03:27:09.700" v="60" actId="207"/>
          <ac:spMkLst>
            <pc:docMk/>
            <pc:sldMk cId="3340659333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你能永遠覺悟嗎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一、大家要惜緣惜福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你們有喜氣及福氣，大家要惜緣惜福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，春天是一年的開始，要有新的展望，目標，進了這個佛門，進入這個道場，踏入第一步不簡單，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有這個德性，沾到天恩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，坐在仙椅上，第二步要惜福，永久珍惜，聖道的福氣，也要把道修好，才能成道。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你能永遠覺悟嗎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二、能求道三世修來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能入這個佛門，這個道場，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是自己至少，三世修來的福，不是你們眼前，所看到的而己，没有引保師渡你，你就没有這個緣份，進入道場，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入了這個佛門，你必須延績這段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，與前賢的緣，與上天為師的緣，往後我們有更長更遠的緣份，需要我們心連心，共同來惜緣，共同創辦，好不好。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8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你能永遠覺悟嗎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三、我們從理天而来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你們踏對了，這一步正路，已經找到了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，一個里程碑，你們從理天而来，也需朝著這條路回去，你繞道而行的話，就多耽誤自己一生寶貴的時間，你何不當下就决定，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要學習為師，無為的心，去救眾生。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6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你能永遠覺悟嗎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四、能夠永遠的覺悟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今天能夠擁有眾多的徒兒，是上天對為師的厚愛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，希望徒兒，由今天起的覺悟，能夠永遠的覺悟，電燈打開了，就要不斷的充電，自性光明了，還要勤拂拭，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在道學方面，要堅定你的心，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發揮你的道念和信心，普渡更多有緣人，來佛堂相聚。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06593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399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你能永遠覺悟嗎 悟見講</vt:lpstr>
      <vt:lpstr>你能永遠覺悟嗎 悟見講</vt:lpstr>
      <vt:lpstr>你能永遠覺悟嗎 悟見講</vt:lpstr>
      <vt:lpstr>你能永遠覺悟嗎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2021-10-24T03:27:11Z</dcterms:modified>
  <cp:contentStatus/>
</cp:coreProperties>
</file>