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45" r:id="rId2"/>
    <p:sldId id="346" r:id="rId3"/>
    <p:sldId id="347" r:id="rId4"/>
    <p:sldId id="348" r:id="rId5"/>
    <p:sldId id="350" r:id="rId6"/>
    <p:sldId id="349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558B8F2C-A7A3-4DAD-98A6-F78CD6196C1B}"/>
    <pc:docChg chg="custSel addSld modSld">
      <pc:chgData name="老兄 悟見" userId="d3c841b5715e98f1" providerId="LiveId" clId="{558B8F2C-A7A3-4DAD-98A6-F78CD6196C1B}" dt="2021-11-11T06:45:36.653" v="54" actId="207"/>
      <pc:docMkLst>
        <pc:docMk/>
      </pc:docMkLst>
      <pc:sldChg chg="modSp mod">
        <pc:chgData name="老兄 悟見" userId="d3c841b5715e98f1" providerId="LiveId" clId="{558B8F2C-A7A3-4DAD-98A6-F78CD6196C1B}" dt="2021-11-11T06:44:20.623" v="44" actId="207"/>
        <pc:sldMkLst>
          <pc:docMk/>
          <pc:sldMk cId="2451051432" sldId="345"/>
        </pc:sldMkLst>
        <pc:spChg chg="mod">
          <ac:chgData name="老兄 悟見" userId="d3c841b5715e98f1" providerId="LiveId" clId="{558B8F2C-A7A3-4DAD-98A6-F78CD6196C1B}" dt="2021-11-11T06:44:20.623" v="44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558B8F2C-A7A3-4DAD-98A6-F78CD6196C1B}" dt="2021-11-11T06:44:35.571" v="46" actId="207"/>
        <pc:sldMkLst>
          <pc:docMk/>
          <pc:sldMk cId="2288124569" sldId="346"/>
        </pc:sldMkLst>
        <pc:spChg chg="mod">
          <ac:chgData name="老兄 悟見" userId="d3c841b5715e98f1" providerId="LiveId" clId="{558B8F2C-A7A3-4DAD-98A6-F78CD6196C1B}" dt="2021-11-11T06:44:35.571" v="46" actId="207"/>
          <ac:spMkLst>
            <pc:docMk/>
            <pc:sldMk cId="2288124569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558B8F2C-A7A3-4DAD-98A6-F78CD6196C1B}" dt="2021-11-11T06:44:51.254" v="48" actId="207"/>
        <pc:sldMkLst>
          <pc:docMk/>
          <pc:sldMk cId="1189520098" sldId="347"/>
        </pc:sldMkLst>
        <pc:spChg chg="mod">
          <ac:chgData name="老兄 悟見" userId="d3c841b5715e98f1" providerId="LiveId" clId="{558B8F2C-A7A3-4DAD-98A6-F78CD6196C1B}" dt="2021-11-11T06:44:51.254" v="48" actId="207"/>
          <ac:spMkLst>
            <pc:docMk/>
            <pc:sldMk cId="1189520098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558B8F2C-A7A3-4DAD-98A6-F78CD6196C1B}" dt="2021-11-11T06:45:04.765" v="50" actId="207"/>
        <pc:sldMkLst>
          <pc:docMk/>
          <pc:sldMk cId="2659084700" sldId="348"/>
        </pc:sldMkLst>
        <pc:spChg chg="mod">
          <ac:chgData name="老兄 悟見" userId="d3c841b5715e98f1" providerId="LiveId" clId="{558B8F2C-A7A3-4DAD-98A6-F78CD6196C1B}" dt="2021-11-11T06:45:04.765" v="50" actId="207"/>
          <ac:spMkLst>
            <pc:docMk/>
            <pc:sldMk cId="2659084700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558B8F2C-A7A3-4DAD-98A6-F78CD6196C1B}" dt="2021-11-11T06:45:36.653" v="54" actId="207"/>
        <pc:sldMkLst>
          <pc:docMk/>
          <pc:sldMk cId="1683762017" sldId="349"/>
        </pc:sldMkLst>
        <pc:spChg chg="mod">
          <ac:chgData name="老兄 悟見" userId="d3c841b5715e98f1" providerId="LiveId" clId="{558B8F2C-A7A3-4DAD-98A6-F78CD6196C1B}" dt="2021-11-11T06:45:36.653" v="54" actId="207"/>
          <ac:spMkLst>
            <pc:docMk/>
            <pc:sldMk cId="1683762017" sldId="349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558B8F2C-A7A3-4DAD-98A6-F78CD6196C1B}" dt="2021-11-11T06:45:22.135" v="52" actId="207"/>
        <pc:sldMkLst>
          <pc:docMk/>
          <pc:sldMk cId="3545504535" sldId="350"/>
        </pc:sldMkLst>
        <pc:spChg chg="mod">
          <ac:chgData name="老兄 悟見" userId="d3c841b5715e98f1" providerId="LiveId" clId="{558B8F2C-A7A3-4DAD-98A6-F78CD6196C1B}" dt="2021-11-11T06:45:22.135" v="52" actId="207"/>
          <ac:spMkLst>
            <pc:docMk/>
            <pc:sldMk cId="3545504535" sldId="350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你為何心不能安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一、不知生命心不安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有沒有覺得自己是在醉生夢死？醒了嗎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？還在醉，懵懵懂懂，一天過一天，今天早上起來，明天睡覺，早上又起來又睡覺。醒來了嗎？你覺悟到什麼了？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生命真的可貴。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如何可貴？如果徒兒覺得生命可貴，那麼徒兒怎麼又醉生夢死了呢？為名為利，只為了自私的念頭，這樣叫做生命嗎？不然，那是什麼。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你為何心不能安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二、時間緊急心不安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這個不安的感覺是什麼？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這個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不安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在提醒你什麼？時間緊急。時間緊急在哪？你覺得很急迫，很想趕快去做，卻又不知從何下手，是嗎？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但是，你要從心裡面去想，去聽那個緊急的聲音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，是在呼叫什麼？它在呼叫什麼？是哪個不安的東西讓你不安？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88124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你為何心不能安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三、天災人禍心不安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那個緊急又是什麼？現在有很多人感應到不安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，有很多人感應到緊急，可是他不知道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緊急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是什麼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不安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是什麼。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不安的感覺是什麼，萬物跟我們都有連結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，在這個動盪的時局裡，我們再麻木不仁，當看到不斷的天災人禍時，也會感覺隨時有可能在我們身上發生，但要怎麼做，我們不知道怎樣改變才是最好的安排。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9520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你為何心不能安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70000" lnSpcReduction="20000"/>
          </a:bodyPr>
          <a:lstStyle/>
          <a:p>
            <a:pPr marL="36576" indent="0" algn="l">
              <a:buNone/>
            </a:pPr>
            <a:r>
              <a:rPr lang="zh-TW" altLang="en-US" sz="41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四、人心渙散心不安</a:t>
            </a:r>
          </a:p>
          <a:p>
            <a:pPr algn="l"/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41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有誰聽到心裡面那個不安的聲音</a:t>
            </a:r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，那個不安與緊急，而你又做了什麼樣的行動？這兩者非常的連貫，也非常緊迫需要你們去做，就是把那個</a:t>
            </a:r>
            <a:r>
              <a:rPr lang="en-US" altLang="zh-TW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不安</a:t>
            </a:r>
            <a:r>
              <a:rPr lang="en-US" altLang="zh-TW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找出來。你認為那個</a:t>
            </a:r>
            <a:r>
              <a:rPr lang="en-US" altLang="zh-TW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不安</a:t>
            </a:r>
            <a:r>
              <a:rPr lang="en-US" altLang="zh-TW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是什麼？你住得那麼舒適，吃得那麼豐富，穿得那麼華麗，你的不安在哪裡。</a:t>
            </a:r>
          </a:p>
          <a:p>
            <a:pPr algn="l"/>
            <a:r>
              <a:rPr lang="zh-TW" altLang="en-US" sz="41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因為人心渙散，沒有迴光返照，所以你就不安</a:t>
            </a:r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，繼續的不安，繼續過你的舒適生活，對嗎？你看到這個浩劫，而你還是過著你的正常生活，對不對？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59084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你為何心不能安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五、衆生未渡心不安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你有在感覺到不安的時候，趕快去渡人嗎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？你還是在自己的家裡頭過著安逸的日子，因為你沒有看到苦難啊。無常的迅速，讓你措手不及，這就是天時的緊急。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你會不安，是因為你還昧著良心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，享受你的生活，你的良心沒有被喚醒嗎？有就只是那麼一剎那。當你看到災劫來的時候，當下你掉眼淚，但是當這災劫的新聞報導結束後，你的良心也跟著關上了。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5504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你為何心不能安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77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六、良心喚醒心不安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所以你會不安，這是你的良心在喚醒你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，在呼喚你，叫你不要再昧著良心，快醒來吧！快快覺悟吧！這個無常已經到了這個地步了，已經在你眉頭了，你有覺醒嗎？你採取了怎樣的行動。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你採取的是一個自私的行動，所以你坐在家裡，你仍然感到不安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；你雖然吃得很好，用得很好，可是始終還是不安，因為你的良心告訴你，你有一顆慈悲心，當看到苦難來臨時，你還能夠悲憫能夠同理他們的苦，你看到他們所失去的，你的良心顯現，是這個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苦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在喚醒你的良心。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376201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3069</TotalTime>
  <Words>750</Words>
  <Application>Microsoft Office PowerPoint</Application>
  <PresentationFormat>如螢幕大小 (16:9)</PresentationFormat>
  <Paragraphs>30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標楷體</vt:lpstr>
      <vt:lpstr>Arial</vt:lpstr>
      <vt:lpstr>Calibri</vt:lpstr>
      <vt:lpstr>Franklin Gothic Book</vt:lpstr>
      <vt:lpstr>Wingdings 2</vt:lpstr>
      <vt:lpstr>科技</vt:lpstr>
      <vt:lpstr>你為何心不能安 悟見講</vt:lpstr>
      <vt:lpstr>你為何心不能安 悟見講</vt:lpstr>
      <vt:lpstr>你為何心不能安 悟見講</vt:lpstr>
      <vt:lpstr>你為何心不能安 悟見講</vt:lpstr>
      <vt:lpstr>你為何心不能安 悟見講</vt:lpstr>
      <vt:lpstr>你為何心不能安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2021-11-11T06:45:39Z</dcterms:modified>
  <cp:contentStatus/>
</cp:coreProperties>
</file>