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以前佛陀修的是苦行，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這一期不用讓你們修苦行，可以坐在這麼莊嚴的佛堂聽道理，很幸福。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以前的聖賢仙佛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，要靠自修自悟，成道回天。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二、不要再造業了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萬般帶不走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唯有業隨身！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看清你今生來凡間，是為什麼而來？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讓你擁有這個肉身，是為了什麼？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不是讓你們來凡間享福、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享樂，這無形之中，是在造業都不知道。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27876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三、修道成道靠自己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師傅引進徒兒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，來到佛門，而修道成道則要靠徒兒自己。既然告訴你有本來面目，就要靠你自己去發心，自己去發現，去成就自己。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四、沒修好回天補修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死了眞的就算了嗎？去地府算啊！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如果你修得好，也許去上面算，在三關九口，三官大帝幫你審查，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如果你哪裡修得不圓滿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，讓你進天佛院再去補修。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今時修道較容易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五、看破紅塵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，不要白來人間走一遭，看清人生的一切，看破紅塵。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2987</TotalTime>
  <Words>381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今時修道較容易 悟見講</vt:lpstr>
      <vt:lpstr>今時修道較容易 悟見講</vt:lpstr>
      <vt:lpstr>今時修道較容易 悟見講</vt:lpstr>
      <vt:lpstr>今時修道較容易 悟見講</vt:lpstr>
      <vt:lpstr>今時修道較容易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2021-08-16T03:29:02Z</dcterms:modified>
  <cp:contentStatus/>
</cp:coreProperties>
</file>