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8BF2F9C-523C-4909-A206-ED694679EB4F}"/>
    <pc:docChg chg="custSel addSld modSld">
      <pc:chgData name="老兄 悟見" userId="d3c841b5715e98f1" providerId="LiveId" clId="{E8BF2F9C-523C-4909-A206-ED694679EB4F}" dt="2021-09-29T03:25:47.780" v="48" actId="207"/>
      <pc:docMkLst>
        <pc:docMk/>
      </pc:docMkLst>
      <pc:sldChg chg="modSp mod">
        <pc:chgData name="老兄 悟見" userId="d3c841b5715e98f1" providerId="LiveId" clId="{E8BF2F9C-523C-4909-A206-ED694679EB4F}" dt="2021-09-29T03:23:53.897" v="29" actId="207"/>
        <pc:sldMkLst>
          <pc:docMk/>
          <pc:sldMk cId="2451051432" sldId="345"/>
        </pc:sldMkLst>
        <pc:spChg chg="mod">
          <ac:chgData name="老兄 悟見" userId="d3c841b5715e98f1" providerId="LiveId" clId="{E8BF2F9C-523C-4909-A206-ED694679EB4F}" dt="2021-09-29T03:23:53.897" v="2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8BF2F9C-523C-4909-A206-ED694679EB4F}" dt="2021-09-29T03:24:26.344" v="34" actId="207"/>
        <pc:sldMkLst>
          <pc:docMk/>
          <pc:sldMk cId="4096395849" sldId="346"/>
        </pc:sldMkLst>
        <pc:spChg chg="mod">
          <ac:chgData name="老兄 悟見" userId="d3c841b5715e98f1" providerId="LiveId" clId="{E8BF2F9C-523C-4909-A206-ED694679EB4F}" dt="2021-09-29T03:24:26.344" v="34" actId="207"/>
          <ac:spMkLst>
            <pc:docMk/>
            <pc:sldMk cId="409639584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8BF2F9C-523C-4909-A206-ED694679EB4F}" dt="2021-09-29T03:24:51.139" v="38" actId="207"/>
        <pc:sldMkLst>
          <pc:docMk/>
          <pc:sldMk cId="1700693267" sldId="347"/>
        </pc:sldMkLst>
        <pc:spChg chg="mod">
          <ac:chgData name="老兄 悟見" userId="d3c841b5715e98f1" providerId="LiveId" clId="{E8BF2F9C-523C-4909-A206-ED694679EB4F}" dt="2021-09-29T03:24:51.139" v="38" actId="207"/>
          <ac:spMkLst>
            <pc:docMk/>
            <pc:sldMk cId="170069326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8BF2F9C-523C-4909-A206-ED694679EB4F}" dt="2021-09-29T03:25:20.820" v="42" actId="207"/>
        <pc:sldMkLst>
          <pc:docMk/>
          <pc:sldMk cId="1785785827" sldId="348"/>
        </pc:sldMkLst>
        <pc:spChg chg="mod">
          <ac:chgData name="老兄 悟見" userId="d3c841b5715e98f1" providerId="LiveId" clId="{E8BF2F9C-523C-4909-A206-ED694679EB4F}" dt="2021-09-29T03:25:20.820" v="42" actId="207"/>
          <ac:spMkLst>
            <pc:docMk/>
            <pc:sldMk cId="178578582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8BF2F9C-523C-4909-A206-ED694679EB4F}" dt="2021-09-29T03:25:47.780" v="48" actId="207"/>
        <pc:sldMkLst>
          <pc:docMk/>
          <pc:sldMk cId="1232749911" sldId="349"/>
        </pc:sldMkLst>
        <pc:spChg chg="mod">
          <ac:chgData name="老兄 悟見" userId="d3c841b5715e98f1" providerId="LiveId" clId="{E8BF2F9C-523C-4909-A206-ED694679EB4F}" dt="2021-09-29T03:25:47.780" v="48" actId="207"/>
          <ac:spMkLst>
            <pc:docMk/>
            <pc:sldMk cId="123274991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什麼是輪迴陷阱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一、輪迴陷阱有三項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㈠七情六慾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：是輪迴的陷阱，徒兒們將七情六慾抛開了嗎？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㈡脾氣毛病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：不修也是輪迴的陷阱。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㈢身囗心意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：不修也是輪迴的陷阱。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什麼是輪迴陷阱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二、不再陷輪迴陷阱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徒兒們既然了解輪迴的陷阱，那還要再陷下去嗎？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「不要」口說無憑，如何才能讓為師相信。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徒兒庸庸碌碌忙－生，究竟又鑽營，追求些什麼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？是名利，還是金錢？難道擁有金錢，名利眞的就能夠呼天喚地嗎？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39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什麼是輪迴陷阱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三、趁早多行功了愿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「苦海深淵無窮盡」，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為師看著徒兒在苦海浮沉，心生不忍啊！百歲年後，黄泉路上會有親人或好朋友陪伴你嗎？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所以「要趁著有健康的肉體時，多行功了愿」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，不要等到失去健康或失去肉體時才想要再擁有，才想要再擁有，才想要了愿，失去以後還能再擁有嗎？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069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什麼是輪迴陷阱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四、閒時莫道人家短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閒時莫道人家短，何不回頭把自量：靜時常觀自性佛，修身修心光萬丈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。是非只因閒來無事亂開口，徒兒們閒時都在做何事？「要常反省自己，暗自思量己過」是否有比他人多。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當徒兒們在「說别人的短處時」，可曾想想自己的長處是否比他人多。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有道是：「利刀割體痕易合，惡語傷人恨難消：善語令人三冬暖，惡語令人十暑寒」。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78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什麼是輪迴陷阱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五、聖賢言語鬼神欽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世間百毒唯有「口舌最毒」，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聖賢言語鬼欽神服，為什麼聖賢言語鬼欽神服呢？因為「聖賢者有德，說話不失信於人」，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倘若今日有人講話絕不失信於你們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，那你聽他講話之時就會信服於他，當然這並非－朝一日所成。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27499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461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什麼是輪迴陷阱 悟見講</vt:lpstr>
      <vt:lpstr>什麼是輪迴陷阱 悟見講</vt:lpstr>
      <vt:lpstr>什麼是輪迴陷阱 悟見講</vt:lpstr>
      <vt:lpstr>什麼是輪迴陷阱 悟見講</vt:lpstr>
      <vt:lpstr>什麼是輪迴陷阱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2021-09-29T03:25:52Z</dcterms:modified>
  <cp:contentStatus/>
</cp:coreProperties>
</file>