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39" r:id="rId4"/>
    <p:sldId id="340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人的言行全多錄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一、人的言行全多錄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徒兒啊！你們要知道，這個宇宙是一個大記憶體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，你一個起心動念，都記憶進去了，是你自己記憶進去的，是不是啊？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無論你的善或惡，都記錄進去。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存進去之後呢？成為一個因子，成為一個業種，業種是生死的材料啊！</a:t>
            </a:r>
            <a:r>
              <a:rPr lang="zh-TW" altLang="en-US" sz="3600" b="0" i="0" dirty="0">
                <a:solidFill>
                  <a:srgbClr val="050505"/>
                </a:solidFill>
                <a:effectLst/>
                <a:latin typeface="inherit"/>
              </a:rPr>
              <a:t>的看囉！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人的言行全多錄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二、修行留下好記錄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那你們要種善業還是惡業呢？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所有的作為，都是你自己把自己錄起來、存起來的！好事、壞事、不對的事全都存起來。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如果你能清靜地修行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，讓自己一心不亂，讓自己的心超氣入理的話，那你就是慢慢的在學習放下了。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人的言行全多錄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3" y="128076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三、佛的一心清靜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你放下了執著、放下了你的情愛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、放下你的名利心、放下你對別人的嗔恨心，本來很討厭這個人，但是你放下了，你能夠把曾經恨他，要找機會報仇的記錄全都擦掉。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這個在你腦海裡所記錄的影子，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因為你的放下，而自動消失了這就是佛的一心清靜無為。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人的言行全多錄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四、回到佛境不錄影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等到你回去的時候，就沒有業力的現前，為什麼？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因為你修道到最後，臨命終時，能夠跟佛陀的境界一樣，一塵不染，你的心思、慾望，永遠都不會執著在你的身上。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回到了自在如如的境界時，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自然就光明遍照一切，也就沒有什麼錄影機了，明白嗎？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就算回到現實的人間面對一切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，也不會再有錄影機的出現了，你的身心都很自在了。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人的言行全多錄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五、念不斷錄影不停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如果你心中，還有種種的不平衡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，七情六慾又不斷的增加，你的念頭便會不斷的打結，這錄影機就不斷的錄。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那麼，當你回去的時候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，就會放長片電影，給自個兒慢慢的看囉！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2979</TotalTime>
  <Words>478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inherit</vt:lpstr>
      <vt:lpstr>標楷體</vt:lpstr>
      <vt:lpstr>Arial</vt:lpstr>
      <vt:lpstr>Calibri</vt:lpstr>
      <vt:lpstr>Franklin Gothic Book</vt:lpstr>
      <vt:lpstr>Wingdings 2</vt:lpstr>
      <vt:lpstr>科技</vt:lpstr>
      <vt:lpstr>人的言行全多錄 悟見講</vt:lpstr>
      <vt:lpstr>人的言行全多錄 悟見講</vt:lpstr>
      <vt:lpstr>人的言行全多錄 悟見講</vt:lpstr>
      <vt:lpstr>人的言行全多錄 悟見講</vt:lpstr>
      <vt:lpstr>人的言行全多錄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2021-07-15T05:16:29Z</dcterms:modified>
  <cp:contentStatus/>
</cp:coreProperties>
</file>